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diagrams/quickStyle1.xml" ContentType="application/vnd.openxmlformats-officedocument.drawingml.diagramStyle+xml"/>
  <Default Extension="emf" ContentType="image/x-emf"/>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commentAuthors.xml" ContentType="application/vnd.openxmlformats-officedocument.presentationml.commentAuthors+xml"/>
  <Override PartName="/ppt/slideLayouts/slideLayout10.xml" ContentType="application/vnd.openxmlformats-officedocument.presentationml.slideLayout+xml"/>
  <Default Extension="gif" ContentType="image/gif"/>
  <Override PartName="/ppt/notesSlides/notesSlide8.xml" ContentType="application/vnd.openxmlformats-officedocument.presentationml.notesSlide+xml"/>
  <Override PartName="/ppt/notesSlides/notesSlide9.xml" ContentType="application/vnd.openxmlformats-officedocument.presentationml.notesSlide+xml"/>
  <Override PartName="/ppt/diagrams/layout1.xml" ContentType="application/vnd.openxmlformats-officedocument.drawingml.diagramLayout+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3"/>
  </p:notesMasterIdLst>
  <p:handoutMasterIdLst>
    <p:handoutMasterId r:id="rId14"/>
  </p:handoutMasterIdLst>
  <p:sldIdLst>
    <p:sldId id="257" r:id="rId2"/>
    <p:sldId id="267" r:id="rId3"/>
    <p:sldId id="270" r:id="rId4"/>
    <p:sldId id="265" r:id="rId5"/>
    <p:sldId id="268" r:id="rId6"/>
    <p:sldId id="256" r:id="rId7"/>
    <p:sldId id="266" r:id="rId8"/>
    <p:sldId id="260" r:id="rId9"/>
    <p:sldId id="262" r:id="rId10"/>
    <p:sldId id="263" r:id="rId11"/>
    <p:sldId id="271" r:id="rId12"/>
  </p:sldIdLst>
  <p:sldSz cx="9144000" cy="6858000" type="screen4x3"/>
  <p:notesSz cx="7010400" cy="92964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Edward R Dinicola" initials="" lastIdx="4" clrIdx="0"/>
  <p:cmAuthor id="1" name="Earle" initials="" lastIdx="1" clrIdx="1"/>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085091"/>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18917" autoAdjust="0"/>
    <p:restoredTop sz="81302" autoAdjust="0"/>
  </p:normalViewPr>
  <p:slideViewPr>
    <p:cSldViewPr>
      <p:cViewPr varScale="1">
        <p:scale>
          <a:sx n="71" d="100"/>
          <a:sy n="71" d="100"/>
        </p:scale>
        <p:origin x="-102" y="-111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diagrams/colors1.xml><?xml version="1.0" encoding="utf-8"?>
<dgm:colorsDef xmlns:dgm="http://schemas.openxmlformats.org/drawingml/2006/diagram" xmlns:a="http://schemas.openxmlformats.org/drawingml/2006/main" uniqueId="urn:microsoft.com/office/officeart/2005/8/colors/accent1_2#1">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E47EEBE-A8AB-4BC7-AD9B-88A9E2DE9EE5}" type="doc">
      <dgm:prSet loTypeId="urn:microsoft.com/office/officeart/2005/8/layout/arrow2" loCatId="process" qsTypeId="urn:microsoft.com/office/officeart/2005/8/quickstyle/simple1#1" qsCatId="simple" csTypeId="urn:microsoft.com/office/officeart/2005/8/colors/accent1_2#1" csCatId="accent1" phldr="1"/>
      <dgm:spPr/>
    </dgm:pt>
    <dgm:pt modelId="{D45C3A98-8EDC-483B-9184-C9C4686854A9}">
      <dgm:prSet phldrT="[Text]"/>
      <dgm:spPr/>
      <dgm:t>
        <a:bodyPr/>
        <a:lstStyle/>
        <a:p>
          <a:r>
            <a:rPr lang="en-US" dirty="0"/>
            <a:t>Awareness</a:t>
          </a:r>
        </a:p>
      </dgm:t>
    </dgm:pt>
    <dgm:pt modelId="{DA6F41FA-5466-4595-8DA8-15FA6A4341E1}" type="parTrans" cxnId="{88E30628-E57E-471E-A4D4-47277E4393BB}">
      <dgm:prSet/>
      <dgm:spPr/>
      <dgm:t>
        <a:bodyPr/>
        <a:lstStyle/>
        <a:p>
          <a:endParaRPr lang="en-US"/>
        </a:p>
      </dgm:t>
    </dgm:pt>
    <dgm:pt modelId="{38F426BD-AE28-4950-A21A-070D6B325E9E}" type="sibTrans" cxnId="{88E30628-E57E-471E-A4D4-47277E4393BB}">
      <dgm:prSet/>
      <dgm:spPr/>
      <dgm:t>
        <a:bodyPr/>
        <a:lstStyle/>
        <a:p>
          <a:endParaRPr lang="en-US"/>
        </a:p>
      </dgm:t>
    </dgm:pt>
    <dgm:pt modelId="{CF35F934-6AAC-43D6-B24E-CA628F73588D}">
      <dgm:prSet phldrT="[Text]"/>
      <dgm:spPr/>
      <dgm:t>
        <a:bodyPr/>
        <a:lstStyle/>
        <a:p>
          <a:r>
            <a:rPr lang="en-US" dirty="0"/>
            <a:t>Interest</a:t>
          </a:r>
        </a:p>
      </dgm:t>
    </dgm:pt>
    <dgm:pt modelId="{B66260B6-727B-45DD-A100-73DE9F7AE9A2}" type="parTrans" cxnId="{D4460654-900C-4F49-8650-B0B9E7E3E97C}">
      <dgm:prSet/>
      <dgm:spPr/>
      <dgm:t>
        <a:bodyPr/>
        <a:lstStyle/>
        <a:p>
          <a:endParaRPr lang="en-US"/>
        </a:p>
      </dgm:t>
    </dgm:pt>
    <dgm:pt modelId="{B6716CB2-7000-47ED-868D-2BFDE6C88F7B}" type="sibTrans" cxnId="{D4460654-900C-4F49-8650-B0B9E7E3E97C}">
      <dgm:prSet/>
      <dgm:spPr/>
      <dgm:t>
        <a:bodyPr/>
        <a:lstStyle/>
        <a:p>
          <a:endParaRPr lang="en-US"/>
        </a:p>
      </dgm:t>
    </dgm:pt>
    <dgm:pt modelId="{0788ED3A-B0E7-48B8-AA6E-583886810139}">
      <dgm:prSet phldrT="[Text]"/>
      <dgm:spPr/>
      <dgm:t>
        <a:bodyPr/>
        <a:lstStyle/>
        <a:p>
          <a:r>
            <a:rPr lang="en-US" dirty="0"/>
            <a:t>Action</a:t>
          </a:r>
        </a:p>
      </dgm:t>
    </dgm:pt>
    <dgm:pt modelId="{7B10A9E5-73DF-4D9A-B7AC-4C8790482A87}" type="parTrans" cxnId="{67798B2E-359E-49AD-AF79-70F91F2209F5}">
      <dgm:prSet/>
      <dgm:spPr/>
      <dgm:t>
        <a:bodyPr/>
        <a:lstStyle/>
        <a:p>
          <a:endParaRPr lang="en-US"/>
        </a:p>
      </dgm:t>
    </dgm:pt>
    <dgm:pt modelId="{B49C026B-A52E-4801-B010-566FB84E48EE}" type="sibTrans" cxnId="{67798B2E-359E-49AD-AF79-70F91F2209F5}">
      <dgm:prSet/>
      <dgm:spPr/>
      <dgm:t>
        <a:bodyPr/>
        <a:lstStyle/>
        <a:p>
          <a:endParaRPr lang="en-US"/>
        </a:p>
      </dgm:t>
    </dgm:pt>
    <dgm:pt modelId="{7D01233E-4036-485A-A08F-F134B5B95185}">
      <dgm:prSet phldrT="[Text]"/>
      <dgm:spPr/>
      <dgm:t>
        <a:bodyPr/>
        <a:lstStyle/>
        <a:p>
          <a:r>
            <a:rPr lang="en-US" dirty="0"/>
            <a:t>Desire</a:t>
          </a:r>
        </a:p>
      </dgm:t>
    </dgm:pt>
    <dgm:pt modelId="{174FC5A9-6625-4F32-A45D-F6D23061338F}" type="parTrans" cxnId="{C7411D95-89B9-4D6C-959A-8D00E86C0DCC}">
      <dgm:prSet/>
      <dgm:spPr/>
      <dgm:t>
        <a:bodyPr/>
        <a:lstStyle/>
        <a:p>
          <a:endParaRPr lang="en-US"/>
        </a:p>
      </dgm:t>
    </dgm:pt>
    <dgm:pt modelId="{EEA01740-2E45-47A7-A17F-345F0F5055C0}" type="sibTrans" cxnId="{C7411D95-89B9-4D6C-959A-8D00E86C0DCC}">
      <dgm:prSet/>
      <dgm:spPr/>
      <dgm:t>
        <a:bodyPr/>
        <a:lstStyle/>
        <a:p>
          <a:endParaRPr lang="en-US"/>
        </a:p>
      </dgm:t>
    </dgm:pt>
    <dgm:pt modelId="{9B2AE37F-82C6-4ECE-804B-6CB3F51138EA}" type="pres">
      <dgm:prSet presAssocID="{FE47EEBE-A8AB-4BC7-AD9B-88A9E2DE9EE5}" presName="arrowDiagram" presStyleCnt="0">
        <dgm:presLayoutVars>
          <dgm:chMax val="5"/>
          <dgm:dir/>
          <dgm:resizeHandles val="exact"/>
        </dgm:presLayoutVars>
      </dgm:prSet>
      <dgm:spPr/>
    </dgm:pt>
    <dgm:pt modelId="{2E98C7FD-53B5-447E-BB08-254405620E63}" type="pres">
      <dgm:prSet presAssocID="{FE47EEBE-A8AB-4BC7-AD9B-88A9E2DE9EE5}" presName="arrow" presStyleLbl="bgShp" presStyleIdx="0" presStyleCnt="1"/>
      <dgm:spPr/>
    </dgm:pt>
    <dgm:pt modelId="{3B5E1F76-8663-4A56-940C-298263C4B456}" type="pres">
      <dgm:prSet presAssocID="{FE47EEBE-A8AB-4BC7-AD9B-88A9E2DE9EE5}" presName="arrowDiagram4" presStyleCnt="0"/>
      <dgm:spPr/>
    </dgm:pt>
    <dgm:pt modelId="{9C83647E-0310-4B64-A006-457A24A6D68F}" type="pres">
      <dgm:prSet presAssocID="{D45C3A98-8EDC-483B-9184-C9C4686854A9}" presName="bullet4a" presStyleLbl="node1" presStyleIdx="0" presStyleCnt="4"/>
      <dgm:spPr/>
    </dgm:pt>
    <dgm:pt modelId="{B5BAF717-D1F6-46FD-965F-B39F0226A0AE}" type="pres">
      <dgm:prSet presAssocID="{D45C3A98-8EDC-483B-9184-C9C4686854A9}" presName="textBox4a" presStyleLbl="revTx" presStyleIdx="0" presStyleCnt="4">
        <dgm:presLayoutVars>
          <dgm:bulletEnabled val="1"/>
        </dgm:presLayoutVars>
      </dgm:prSet>
      <dgm:spPr/>
      <dgm:t>
        <a:bodyPr/>
        <a:lstStyle/>
        <a:p>
          <a:endParaRPr lang="en-US"/>
        </a:p>
      </dgm:t>
    </dgm:pt>
    <dgm:pt modelId="{D5856675-6AE2-447B-ABE3-BAA6D145F0D9}" type="pres">
      <dgm:prSet presAssocID="{CF35F934-6AAC-43D6-B24E-CA628F73588D}" presName="bullet4b" presStyleLbl="node1" presStyleIdx="1" presStyleCnt="4"/>
      <dgm:spPr/>
    </dgm:pt>
    <dgm:pt modelId="{906A8A4A-4BA7-4AD9-BE3E-CA992E4EFFBB}" type="pres">
      <dgm:prSet presAssocID="{CF35F934-6AAC-43D6-B24E-CA628F73588D}" presName="textBox4b" presStyleLbl="revTx" presStyleIdx="1" presStyleCnt="4">
        <dgm:presLayoutVars>
          <dgm:bulletEnabled val="1"/>
        </dgm:presLayoutVars>
      </dgm:prSet>
      <dgm:spPr/>
      <dgm:t>
        <a:bodyPr/>
        <a:lstStyle/>
        <a:p>
          <a:endParaRPr lang="en-US"/>
        </a:p>
      </dgm:t>
    </dgm:pt>
    <dgm:pt modelId="{6068886F-D0D9-48BA-8A76-5F2C043E36A3}" type="pres">
      <dgm:prSet presAssocID="{7D01233E-4036-485A-A08F-F134B5B95185}" presName="bullet4c" presStyleLbl="node1" presStyleIdx="2" presStyleCnt="4"/>
      <dgm:spPr/>
    </dgm:pt>
    <dgm:pt modelId="{C46C9F77-376A-4571-967E-C7970CB83772}" type="pres">
      <dgm:prSet presAssocID="{7D01233E-4036-485A-A08F-F134B5B95185}" presName="textBox4c" presStyleLbl="revTx" presStyleIdx="2" presStyleCnt="4">
        <dgm:presLayoutVars>
          <dgm:bulletEnabled val="1"/>
        </dgm:presLayoutVars>
      </dgm:prSet>
      <dgm:spPr/>
      <dgm:t>
        <a:bodyPr/>
        <a:lstStyle/>
        <a:p>
          <a:endParaRPr lang="en-US"/>
        </a:p>
      </dgm:t>
    </dgm:pt>
    <dgm:pt modelId="{55843B85-D158-4BFC-ABC5-C120C1B0EC43}" type="pres">
      <dgm:prSet presAssocID="{0788ED3A-B0E7-48B8-AA6E-583886810139}" presName="bullet4d" presStyleLbl="node1" presStyleIdx="3" presStyleCnt="4"/>
      <dgm:spPr/>
    </dgm:pt>
    <dgm:pt modelId="{8613D189-37A4-423F-B8D7-15507FA64AC6}" type="pres">
      <dgm:prSet presAssocID="{0788ED3A-B0E7-48B8-AA6E-583886810139}" presName="textBox4d" presStyleLbl="revTx" presStyleIdx="3" presStyleCnt="4" custLinFactNeighborX="2235" custLinFactNeighborY="-475">
        <dgm:presLayoutVars>
          <dgm:bulletEnabled val="1"/>
        </dgm:presLayoutVars>
      </dgm:prSet>
      <dgm:spPr/>
      <dgm:t>
        <a:bodyPr/>
        <a:lstStyle/>
        <a:p>
          <a:endParaRPr lang="en-US"/>
        </a:p>
      </dgm:t>
    </dgm:pt>
  </dgm:ptLst>
  <dgm:cxnLst>
    <dgm:cxn modelId="{FD67F528-5F8E-4769-B012-957D5E0F10D7}" type="presOf" srcId="{0788ED3A-B0E7-48B8-AA6E-583886810139}" destId="{8613D189-37A4-423F-B8D7-15507FA64AC6}" srcOrd="0" destOrd="0" presId="urn:microsoft.com/office/officeart/2005/8/layout/arrow2"/>
    <dgm:cxn modelId="{88E30628-E57E-471E-A4D4-47277E4393BB}" srcId="{FE47EEBE-A8AB-4BC7-AD9B-88A9E2DE9EE5}" destId="{D45C3A98-8EDC-483B-9184-C9C4686854A9}" srcOrd="0" destOrd="0" parTransId="{DA6F41FA-5466-4595-8DA8-15FA6A4341E1}" sibTransId="{38F426BD-AE28-4950-A21A-070D6B325E9E}"/>
    <dgm:cxn modelId="{1915EA8F-CC87-4D58-81F4-C8BD0D8DA2CF}" type="presOf" srcId="{FE47EEBE-A8AB-4BC7-AD9B-88A9E2DE9EE5}" destId="{9B2AE37F-82C6-4ECE-804B-6CB3F51138EA}" srcOrd="0" destOrd="0" presId="urn:microsoft.com/office/officeart/2005/8/layout/arrow2"/>
    <dgm:cxn modelId="{C7411D95-89B9-4D6C-959A-8D00E86C0DCC}" srcId="{FE47EEBE-A8AB-4BC7-AD9B-88A9E2DE9EE5}" destId="{7D01233E-4036-485A-A08F-F134B5B95185}" srcOrd="2" destOrd="0" parTransId="{174FC5A9-6625-4F32-A45D-F6D23061338F}" sibTransId="{EEA01740-2E45-47A7-A17F-345F0F5055C0}"/>
    <dgm:cxn modelId="{67798B2E-359E-49AD-AF79-70F91F2209F5}" srcId="{FE47EEBE-A8AB-4BC7-AD9B-88A9E2DE9EE5}" destId="{0788ED3A-B0E7-48B8-AA6E-583886810139}" srcOrd="3" destOrd="0" parTransId="{7B10A9E5-73DF-4D9A-B7AC-4C8790482A87}" sibTransId="{B49C026B-A52E-4801-B010-566FB84E48EE}"/>
    <dgm:cxn modelId="{B57C7843-CB54-4AFF-BFDC-E7A39075617B}" type="presOf" srcId="{7D01233E-4036-485A-A08F-F134B5B95185}" destId="{C46C9F77-376A-4571-967E-C7970CB83772}" srcOrd="0" destOrd="0" presId="urn:microsoft.com/office/officeart/2005/8/layout/arrow2"/>
    <dgm:cxn modelId="{30F0D428-F447-4E62-BD62-48D49540C3A4}" type="presOf" srcId="{D45C3A98-8EDC-483B-9184-C9C4686854A9}" destId="{B5BAF717-D1F6-46FD-965F-B39F0226A0AE}" srcOrd="0" destOrd="0" presId="urn:microsoft.com/office/officeart/2005/8/layout/arrow2"/>
    <dgm:cxn modelId="{D87775EC-CDA6-4DE8-AC3F-B3704E68ABDB}" type="presOf" srcId="{CF35F934-6AAC-43D6-B24E-CA628F73588D}" destId="{906A8A4A-4BA7-4AD9-BE3E-CA992E4EFFBB}" srcOrd="0" destOrd="0" presId="urn:microsoft.com/office/officeart/2005/8/layout/arrow2"/>
    <dgm:cxn modelId="{D4460654-900C-4F49-8650-B0B9E7E3E97C}" srcId="{FE47EEBE-A8AB-4BC7-AD9B-88A9E2DE9EE5}" destId="{CF35F934-6AAC-43D6-B24E-CA628F73588D}" srcOrd="1" destOrd="0" parTransId="{B66260B6-727B-45DD-A100-73DE9F7AE9A2}" sibTransId="{B6716CB2-7000-47ED-868D-2BFDE6C88F7B}"/>
    <dgm:cxn modelId="{95ADDD5D-666F-4E6F-9956-36CCF41D745B}" type="presParOf" srcId="{9B2AE37F-82C6-4ECE-804B-6CB3F51138EA}" destId="{2E98C7FD-53B5-447E-BB08-254405620E63}" srcOrd="0" destOrd="0" presId="urn:microsoft.com/office/officeart/2005/8/layout/arrow2"/>
    <dgm:cxn modelId="{CFFD716D-99A4-4F48-B0F8-484C9F3C15D8}" type="presParOf" srcId="{9B2AE37F-82C6-4ECE-804B-6CB3F51138EA}" destId="{3B5E1F76-8663-4A56-940C-298263C4B456}" srcOrd="1" destOrd="0" presId="urn:microsoft.com/office/officeart/2005/8/layout/arrow2"/>
    <dgm:cxn modelId="{99A2BC44-7916-4155-AA4B-5C6BAFA58A2D}" type="presParOf" srcId="{3B5E1F76-8663-4A56-940C-298263C4B456}" destId="{9C83647E-0310-4B64-A006-457A24A6D68F}" srcOrd="0" destOrd="0" presId="urn:microsoft.com/office/officeart/2005/8/layout/arrow2"/>
    <dgm:cxn modelId="{212687D6-CDAB-4166-AF63-DE50A7CC680C}" type="presParOf" srcId="{3B5E1F76-8663-4A56-940C-298263C4B456}" destId="{B5BAF717-D1F6-46FD-965F-B39F0226A0AE}" srcOrd="1" destOrd="0" presId="urn:microsoft.com/office/officeart/2005/8/layout/arrow2"/>
    <dgm:cxn modelId="{98E6F19A-C3CF-42EE-8F22-35CD8B61E985}" type="presParOf" srcId="{3B5E1F76-8663-4A56-940C-298263C4B456}" destId="{D5856675-6AE2-447B-ABE3-BAA6D145F0D9}" srcOrd="2" destOrd="0" presId="urn:microsoft.com/office/officeart/2005/8/layout/arrow2"/>
    <dgm:cxn modelId="{3122547E-E76A-43D2-BD70-665145DBC2EC}" type="presParOf" srcId="{3B5E1F76-8663-4A56-940C-298263C4B456}" destId="{906A8A4A-4BA7-4AD9-BE3E-CA992E4EFFBB}" srcOrd="3" destOrd="0" presId="urn:microsoft.com/office/officeart/2005/8/layout/arrow2"/>
    <dgm:cxn modelId="{6FF8392C-1AD2-47F8-B54B-E3BE8673E820}" type="presParOf" srcId="{3B5E1F76-8663-4A56-940C-298263C4B456}" destId="{6068886F-D0D9-48BA-8A76-5F2C043E36A3}" srcOrd="4" destOrd="0" presId="urn:microsoft.com/office/officeart/2005/8/layout/arrow2"/>
    <dgm:cxn modelId="{3EEC177F-9489-4832-8470-D7661F83C3C4}" type="presParOf" srcId="{3B5E1F76-8663-4A56-940C-298263C4B456}" destId="{C46C9F77-376A-4571-967E-C7970CB83772}" srcOrd="5" destOrd="0" presId="urn:microsoft.com/office/officeart/2005/8/layout/arrow2"/>
    <dgm:cxn modelId="{415A3CB3-63F5-48DB-8D72-39D56F654C22}" type="presParOf" srcId="{3B5E1F76-8663-4A56-940C-298263C4B456}" destId="{55843B85-D158-4BFC-ABC5-C120C1B0EC43}" srcOrd="6" destOrd="0" presId="urn:microsoft.com/office/officeart/2005/8/layout/arrow2"/>
    <dgm:cxn modelId="{E8BBD0D5-21F1-40C7-9B7A-807020060496}" type="presParOf" srcId="{3B5E1F76-8663-4A56-940C-298263C4B456}" destId="{8613D189-37A4-423F-B8D7-15507FA64AC6}" srcOrd="7" destOrd="0" presId="urn:microsoft.com/office/officeart/2005/8/layout/arrow2"/>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2E98C7FD-53B5-447E-BB08-254405620E63}">
      <dsp:nvSpPr>
        <dsp:cNvPr id="0" name=""/>
        <dsp:cNvSpPr/>
      </dsp:nvSpPr>
      <dsp:spPr>
        <a:xfrm>
          <a:off x="0" y="447675"/>
          <a:ext cx="7467600" cy="4667249"/>
        </a:xfrm>
        <a:prstGeom prst="swooshArrow">
          <a:avLst>
            <a:gd name="adj1" fmla="val 25000"/>
            <a:gd name="adj2" fmla="val 25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9C83647E-0310-4B64-A006-457A24A6D68F}">
      <dsp:nvSpPr>
        <dsp:cNvPr id="0" name=""/>
        <dsp:cNvSpPr/>
      </dsp:nvSpPr>
      <dsp:spPr>
        <a:xfrm>
          <a:off x="735558" y="3918242"/>
          <a:ext cx="171754" cy="171754"/>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5BAF717-D1F6-46FD-965F-B39F0226A0AE}">
      <dsp:nvSpPr>
        <dsp:cNvPr id="0" name=""/>
        <dsp:cNvSpPr/>
      </dsp:nvSpPr>
      <dsp:spPr>
        <a:xfrm>
          <a:off x="821436" y="4004119"/>
          <a:ext cx="1276959" cy="111080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009" tIns="0" rIns="0" bIns="0" numCol="1" spcCol="1270" anchor="t" anchorCtr="0">
          <a:noAutofit/>
        </a:bodyPr>
        <a:lstStyle/>
        <a:p>
          <a:pPr lvl="0" algn="l" defTabSz="889000">
            <a:lnSpc>
              <a:spcPct val="90000"/>
            </a:lnSpc>
            <a:spcBef>
              <a:spcPct val="0"/>
            </a:spcBef>
            <a:spcAft>
              <a:spcPct val="35000"/>
            </a:spcAft>
          </a:pPr>
          <a:r>
            <a:rPr lang="en-US" sz="2000" kern="1200" dirty="0"/>
            <a:t>Awareness</a:t>
          </a:r>
        </a:p>
      </dsp:txBody>
      <dsp:txXfrm>
        <a:off x="821436" y="4004119"/>
        <a:ext cx="1276959" cy="1110805"/>
      </dsp:txXfrm>
    </dsp:sp>
    <dsp:sp modelId="{D5856675-6AE2-447B-ABE3-BAA6D145F0D9}">
      <dsp:nvSpPr>
        <dsp:cNvPr id="0" name=""/>
        <dsp:cNvSpPr/>
      </dsp:nvSpPr>
      <dsp:spPr>
        <a:xfrm>
          <a:off x="1949043" y="2832639"/>
          <a:ext cx="298704" cy="298704"/>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06A8A4A-4BA7-4AD9-BE3E-CA992E4EFFBB}">
      <dsp:nvSpPr>
        <dsp:cNvPr id="0" name=""/>
        <dsp:cNvSpPr/>
      </dsp:nvSpPr>
      <dsp:spPr>
        <a:xfrm>
          <a:off x="2098395" y="2981991"/>
          <a:ext cx="1568196" cy="213293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58277" tIns="0" rIns="0" bIns="0" numCol="1" spcCol="1270" anchor="t" anchorCtr="0">
          <a:noAutofit/>
        </a:bodyPr>
        <a:lstStyle/>
        <a:p>
          <a:pPr lvl="0" algn="l" defTabSz="889000">
            <a:lnSpc>
              <a:spcPct val="90000"/>
            </a:lnSpc>
            <a:spcBef>
              <a:spcPct val="0"/>
            </a:spcBef>
            <a:spcAft>
              <a:spcPct val="35000"/>
            </a:spcAft>
          </a:pPr>
          <a:r>
            <a:rPr lang="en-US" sz="2000" kern="1200" dirty="0"/>
            <a:t>Interest</a:t>
          </a:r>
        </a:p>
      </dsp:txBody>
      <dsp:txXfrm>
        <a:off x="2098395" y="2981991"/>
        <a:ext cx="1568196" cy="2132933"/>
      </dsp:txXfrm>
    </dsp:sp>
    <dsp:sp modelId="{6068886F-D0D9-48BA-8A76-5F2C043E36A3}">
      <dsp:nvSpPr>
        <dsp:cNvPr id="0" name=""/>
        <dsp:cNvSpPr/>
      </dsp:nvSpPr>
      <dsp:spPr>
        <a:xfrm>
          <a:off x="3498570" y="2032673"/>
          <a:ext cx="395782" cy="395782"/>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46C9F77-376A-4571-967E-C7970CB83772}">
      <dsp:nvSpPr>
        <dsp:cNvPr id="0" name=""/>
        <dsp:cNvSpPr/>
      </dsp:nvSpPr>
      <dsp:spPr>
        <a:xfrm>
          <a:off x="3696462" y="2230564"/>
          <a:ext cx="1568196" cy="288436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09717" tIns="0" rIns="0" bIns="0" numCol="1" spcCol="1270" anchor="t" anchorCtr="0">
          <a:noAutofit/>
        </a:bodyPr>
        <a:lstStyle/>
        <a:p>
          <a:pPr lvl="0" algn="l" defTabSz="889000">
            <a:lnSpc>
              <a:spcPct val="90000"/>
            </a:lnSpc>
            <a:spcBef>
              <a:spcPct val="0"/>
            </a:spcBef>
            <a:spcAft>
              <a:spcPct val="35000"/>
            </a:spcAft>
          </a:pPr>
          <a:r>
            <a:rPr lang="en-US" sz="2000" kern="1200" dirty="0"/>
            <a:t>Desire</a:t>
          </a:r>
        </a:p>
      </dsp:txBody>
      <dsp:txXfrm>
        <a:off x="3696462" y="2230564"/>
        <a:ext cx="1568196" cy="2884360"/>
      </dsp:txXfrm>
    </dsp:sp>
    <dsp:sp modelId="{55843B85-D158-4BFC-ABC5-C120C1B0EC43}">
      <dsp:nvSpPr>
        <dsp:cNvPr id="0" name=""/>
        <dsp:cNvSpPr/>
      </dsp:nvSpPr>
      <dsp:spPr>
        <a:xfrm>
          <a:off x="5186248" y="1503406"/>
          <a:ext cx="530199" cy="530199"/>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613D189-37A4-423F-B8D7-15507FA64AC6}">
      <dsp:nvSpPr>
        <dsp:cNvPr id="0" name=""/>
        <dsp:cNvSpPr/>
      </dsp:nvSpPr>
      <dsp:spPr>
        <a:xfrm>
          <a:off x="5486397" y="1752611"/>
          <a:ext cx="1568196" cy="334641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80942" tIns="0" rIns="0" bIns="0" numCol="1" spcCol="1270" anchor="t" anchorCtr="0">
          <a:noAutofit/>
        </a:bodyPr>
        <a:lstStyle/>
        <a:p>
          <a:pPr lvl="0" algn="l" defTabSz="889000">
            <a:lnSpc>
              <a:spcPct val="90000"/>
            </a:lnSpc>
            <a:spcBef>
              <a:spcPct val="0"/>
            </a:spcBef>
            <a:spcAft>
              <a:spcPct val="35000"/>
            </a:spcAft>
          </a:pPr>
          <a:r>
            <a:rPr lang="en-US" sz="2000" kern="1200" dirty="0"/>
            <a:t>Action</a:t>
          </a:r>
        </a:p>
      </dsp:txBody>
      <dsp:txXfrm>
        <a:off x="5486397" y="1752611"/>
        <a:ext cx="1568196" cy="3346418"/>
      </dsp:txXfrm>
    </dsp:sp>
  </dsp:spTree>
</dsp:drawing>
</file>

<file path=ppt/diagrams/layout1.xml><?xml version="1.0" encoding="utf-8"?>
<dgm:layoutDef xmlns:dgm="http://schemas.openxmlformats.org/drawingml/2006/diagram" xmlns:a="http://schemas.openxmlformats.org/drawingml/2006/main" uniqueId="urn:microsoft.com/office/officeart/2005/8/layout/arrow2">
  <dgm:title val=""/>
  <dgm:desc val=""/>
  <dgm:catLst>
    <dgm:cat type="process" pri="2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arrowDiagram">
    <dgm:varLst>
      <dgm:chMax val="5"/>
      <dgm:dir/>
      <dgm:resizeHandles val="exact"/>
    </dgm:varLst>
    <dgm:alg type="composite">
      <dgm:param type="ar" val="1.6"/>
    </dgm:alg>
    <dgm:shape xmlns:r="http://schemas.openxmlformats.org/officeDocument/2006/relationships" r:blip="">
      <dgm:adjLst/>
    </dgm:shape>
    <dgm:presOf/>
    <dgm:constrLst>
      <dgm:constr type="l" for="ch" forName="arrow"/>
      <dgm:constr type="t" for="ch" forName="arrow"/>
      <dgm:constr type="w" for="ch" forName="arrow" refType="w"/>
      <dgm:constr type="h" for="ch" forName="arrow" refType="h"/>
      <dgm:constr type="ctrX" for="ch" forName="arrowDiagram1" refType="w" fact="0.5"/>
      <dgm:constr type="ctrY" for="ch" forName="arrowDiagram1" refType="h" fact="0.5"/>
      <dgm:constr type="w" for="ch" forName="arrowDiagram1" refType="w"/>
      <dgm:constr type="h" for="ch" forName="arrowDiagram1" refType="h"/>
      <dgm:constr type="ctrX" for="ch" forName="arrowDiagram2" refType="w" fact="0.5"/>
      <dgm:constr type="ctrY" for="ch" forName="arrowDiagram2" refType="h" fact="0.5"/>
      <dgm:constr type="w" for="ch" forName="arrowDiagram2" refType="w"/>
      <dgm:constr type="h" for="ch" forName="arrowDiagram2" refType="h"/>
      <dgm:constr type="ctrX" for="ch" forName="arrowDiagram3" refType="w" fact="0.5"/>
      <dgm:constr type="ctrY" for="ch" forName="arrowDiagram3" refType="h" fact="0.5"/>
      <dgm:constr type="w" for="ch" forName="arrowDiagram3" refType="w"/>
      <dgm:constr type="h" for="ch" forName="arrowDiagram3" refType="h"/>
      <dgm:constr type="ctrX" for="ch" forName="arrowDiagram4" refType="w" fact="0.5"/>
      <dgm:constr type="ctrY" for="ch" forName="arrowDiagram4" refType="h" fact="0.5"/>
      <dgm:constr type="w" for="ch" forName="arrowDiagram4" refType="w"/>
      <dgm:constr type="h" for="ch" forName="arrowDiagram4" refType="h"/>
      <dgm:constr type="ctrX" for="ch" forName="arrowDiagram5" refType="w" fact="0.5"/>
      <dgm:constr type="ctrY" for="ch" forName="arrowDiagram5" refType="h" fact="0.5"/>
      <dgm:constr type="w" for="ch" forName="arrowDiagram5" refType="w"/>
      <dgm:constr type="h" for="ch" forName="arrowDiagram5" refType="h"/>
    </dgm:constrLst>
    <dgm:ruleLst/>
    <dgm:choose name="Name0">
      <dgm:if name="Name1" axis="ch" ptType="node" func="cnt" op="gte" val="1">
        <dgm:layoutNode name="arrow" styleLbl="bgShp">
          <dgm:alg type="sp"/>
          <dgm:shape xmlns:r="http://schemas.openxmlformats.org/officeDocument/2006/relationships" type="swooshArrow" r:blip="">
            <dgm:adjLst>
              <dgm:adj idx="2" val="0.25"/>
            </dgm:adjLst>
          </dgm:shape>
          <dgm:presOf/>
          <dgm:constrLst/>
          <dgm:ruleLst/>
        </dgm:layoutNode>
        <dgm:choose name="Name2">
          <dgm:if name="Name3" axis="ch" ptType="node" func="cnt" op="lt" val="1"/>
          <dgm:if name="Name4" axis="ch" ptType="node" func="cnt" op="equ" val="1">
            <dgm:layoutNode name="arrowDiagram1">
              <dgm:varLst>
                <dgm:bulletEnabled val="1"/>
              </dgm:varLst>
              <dgm:alg type="composite">
                <dgm:param type="vertAlign" val="none"/>
                <dgm:param type="horzAlign" val="none"/>
              </dgm:alg>
              <dgm:shape xmlns:r="http://schemas.openxmlformats.org/officeDocument/2006/relationships" r:blip="">
                <dgm:adjLst/>
              </dgm:shape>
              <dgm:presOf/>
              <dgm:constrLst>
                <dgm:constr type="ctrX" for="ch" forName="bullet1" refType="w" fact="0.8"/>
                <dgm:constr type="ctrY" for="ch" forName="bullet1" refType="h" fact="0.262"/>
                <dgm:constr type="w" for="ch" forName="bullet1" refType="w" fact="0.074"/>
                <dgm:constr type="h" for="ch" forName="bullet1" refType="w" refFor="ch" refForName="bullet1"/>
                <dgm:constr type="r" for="ch" forName="textBox1" refType="ctrX" refFor="ch" refForName="bullet1"/>
                <dgm:constr type="t" for="ch" forName="textBox1" refType="ctrY" refFor="ch" refForName="bullet1"/>
                <dgm:constr type="w" for="ch" forName="textBox1" refType="w" fact="0.4"/>
                <dgm:constr type="h" for="ch" forName="textBox1" refType="h" fact="0.738"/>
                <dgm:constr type="userA" refType="h" refFor="ch" refForName="bullet1" fact="0.53"/>
                <dgm:constr type="rMarg" for="ch" forName="textBox1" refType="userA" fact="2.834"/>
                <dgm:constr type="primFontSz" for="ch" ptType="node" op="equ" val="65"/>
              </dgm:constrLst>
              <dgm:ruleLst/>
              <dgm:forEach name="Name5" axis="ch" ptType="node" cnt="1">
                <dgm:layoutNode name="bullet1" styleLbl="node1">
                  <dgm:alg type="sp"/>
                  <dgm:shape xmlns:r="http://schemas.openxmlformats.org/officeDocument/2006/relationships" type="ellipse" r:blip="">
                    <dgm:adjLst/>
                  </dgm:shape>
                  <dgm:presOf/>
                  <dgm:constrLst/>
                  <dgm:ruleLst/>
                </dgm:layoutNode>
                <dgm:layoutNode name="textBox1" styleLbl="revTx">
                  <dgm:varLst>
                    <dgm:bulletEnabled val="1"/>
                  </dgm:varLst>
                  <dgm:alg type="tx">
                    <dgm:param type="txAnchorVert" val="t"/>
                    <dgm:param type="parTxLTRAlign" val="r"/>
                    <dgm:param type="parTxRTLAlign" val="r"/>
                  </dgm:alg>
                  <dgm:shape xmlns:r="http://schemas.openxmlformats.org/officeDocument/2006/relationships" type="round2DiagRect" r:blip="">
                    <dgm:adjLst/>
                  </dgm:shape>
                  <dgm:presOf axis="desOrSelf" ptType="node"/>
                  <dgm:constrLst>
                    <dgm:constr type="lMarg"/>
                    <dgm:constr type="tMarg"/>
                    <dgm:constr type="bMarg"/>
                  </dgm:constrLst>
                  <dgm:ruleLst>
                    <dgm:rule type="primFontSz" val="5" fact="NaN" max="NaN"/>
                  </dgm:ruleLst>
                </dgm:layoutNode>
              </dgm:forEach>
            </dgm:layoutNode>
          </dgm:if>
          <dgm:if name="Name6" axis="ch" ptType="node" func="cnt" op="equ" val="2">
            <dgm:layoutNode name="arrowDiagram2">
              <dgm:alg type="composite">
                <dgm:param type="vertAlign" val="none"/>
                <dgm:param type="horzAlign" val="none"/>
              </dgm:alg>
              <dgm:shape xmlns:r="http://schemas.openxmlformats.org/officeDocument/2006/relationships" r:blip="">
                <dgm:adjLst/>
              </dgm:shape>
              <dgm:presOf/>
              <dgm:choose name="Name7">
                <dgm:if name="Name8" func="var" arg="dir" op="equ" val="norm">
                  <dgm:constrLst>
                    <dgm:constr type="ctrX" for="ch" forName="bullet2a" refType="w" fact="0.25"/>
                    <dgm:constr type="ctrY" for="ch" forName="bullet2a" refType="h" fact="0.573"/>
                    <dgm:constr type="w" for="ch" forName="bullet2a" refType="w" fact="0.035"/>
                    <dgm:constr type="h" for="ch" forName="bullet2a" refType="w" refFor="ch" refForName="bullet2a"/>
                    <dgm:constr type="l" for="ch" forName="textBox2a" refType="ctrX" refFor="ch" refForName="bullet2a"/>
                    <dgm:constr type="t" for="ch" forName="textBox2a" refType="ctrY" refFor="ch" refForName="bullet2a"/>
                    <dgm:constr type="w" for="ch" forName="textBox2a" refType="w" fact="0.325"/>
                    <dgm:constr type="h" for="ch" forName="textBox2a" refType="h" fact="0.427"/>
                    <dgm:constr type="userA" refType="h" refFor="ch" refForName="bullet2a" fact="0.53"/>
                    <dgm:constr type="lMarg" for="ch" forName="textBox2a" refType="userA" fact="2.834"/>
                    <dgm:constr type="ctrX" for="ch" forName="bullet2b" refType="w" fact="0.585"/>
                    <dgm:constr type="ctrY" for="ch" forName="bullet2b" refType="h" fact="0.338"/>
                    <dgm:constr type="w" for="ch" forName="bullet2b" refType="w" fact="0.06"/>
                    <dgm:constr type="h" for="ch" forName="bullet2b" refType="w" refFor="ch" refForName="bullet2b"/>
                    <dgm:constr type="l" for="ch" forName="textBox2b" refType="ctrX" refFor="ch" refForName="bullet2b"/>
                    <dgm:constr type="t" for="ch" forName="textBox2b" refType="ctrY" refFor="ch" refForName="bullet2b"/>
                    <dgm:constr type="w" for="ch" forName="textBox2b" refType="w" fact="0.325"/>
                    <dgm:constr type="h" for="ch" forName="textBox2b" refType="h" fact="0.662"/>
                    <dgm:constr type="userB" refType="h" refFor="ch" refForName="bullet2b" fact="0.53"/>
                    <dgm:constr type="lMarg" for="ch" forName="textBox2b" refType="userB" fact="2.834"/>
                    <dgm:constr type="primFontSz" for="ch" ptType="node" op="equ" val="65"/>
                  </dgm:constrLst>
                </dgm:if>
                <dgm:else name="Name9">
                  <dgm:constrLst>
                    <dgm:constr type="ctrX" for="ch" forName="bullet2a" refType="w" fact="0.25"/>
                    <dgm:constr type="ctrY" for="ch" forName="bullet2a" refType="h" fact="0.573"/>
                    <dgm:constr type="w" for="ch" forName="bullet2a" refType="w" fact="0.035"/>
                    <dgm:constr type="h" for="ch" forName="bullet2a" refType="w" refFor="ch" refForName="bullet2a"/>
                    <dgm:constr type="r" for="ch" forName="textBox2a" refType="ctrX" refFor="ch" refForName="bullet2a"/>
                    <dgm:constr type="b" for="ch" forName="textBox2a" refType="ctrY" refFor="ch" refForName="bullet2a"/>
                    <dgm:constr type="w" for="ch" forName="textBox2a" refType="w" fact="0.25"/>
                    <dgm:constr type="h" for="ch" forName="textBox2a" refType="h" fact="0.573"/>
                    <dgm:constr type="userA" refType="h" refFor="ch" refForName="bullet2a" fact="0.53"/>
                    <dgm:constr type="rMarg" for="ch" forName="textBox2a" refType="userA" fact="2.834"/>
                    <dgm:constr type="ctrX" for="ch" forName="bullet2b" refType="w" fact="0.585"/>
                    <dgm:constr type="ctrY" for="ch" forName="bullet2b" refType="h" fact="0.338"/>
                    <dgm:constr type="w" for="ch" forName="bullet2b" refType="w" fact="0.06"/>
                    <dgm:constr type="h" for="ch" forName="bullet2b" refType="w" refFor="ch" refForName="bullet2b"/>
                    <dgm:constr type="r" for="ch" forName="textBox2b" refType="ctrX" refFor="ch" refForName="bullet2b"/>
                    <dgm:constr type="b" for="ch" forName="textBox2b" refType="ctrY" refFor="ch" refForName="bullet2b"/>
                    <dgm:constr type="w" for="ch" forName="textBox2b" refType="w" fact="0.28"/>
                    <dgm:constr type="h" for="ch" forName="textBox2b" refType="h" fact="0.338"/>
                    <dgm:constr type="userB" refType="h" refFor="ch" refForName="bullet2b" fact="0.53"/>
                    <dgm:constr type="rMarg" for="ch" forName="textBox2b" refType="userB" fact="2.834"/>
                    <dgm:constr type="primFontSz" for="ch" ptType="node" op="equ" val="65"/>
                  </dgm:constrLst>
                </dgm:else>
              </dgm:choose>
              <dgm:ruleLst/>
              <dgm:forEach name="Name10" axis="ch" ptType="node" cnt="1">
                <dgm:layoutNode name="bullet2a" styleLbl="node1">
                  <dgm:alg type="sp"/>
                  <dgm:shape xmlns:r="http://schemas.openxmlformats.org/officeDocument/2006/relationships" type="ellipse" r:blip="">
                    <dgm:adjLst/>
                  </dgm:shape>
                  <dgm:presOf/>
                  <dgm:constrLst/>
                  <dgm:ruleLst/>
                </dgm:layoutNode>
                <dgm:layoutNode name="textBox2a" styleLbl="revTx">
                  <dgm:varLst>
                    <dgm:bulletEnabled val="1"/>
                  </dgm:varLst>
                  <dgm:choose name="Name11">
                    <dgm:if name="Name12" func="var" arg="dir" op="equ" val="norm">
                      <dgm:choose name="Name13">
                        <dgm:if name="Name14" axis="root des" ptType="all node" func="maxDepth" op="gt" val="1">
                          <dgm:alg type="tx">
                            <dgm:param type="txAnchorVert" val="t"/>
                            <dgm:param type="parTxLTRAlign" val="l"/>
                            <dgm:param type="parTxRTLAlign" val="r"/>
                          </dgm:alg>
                        </dgm:if>
                        <dgm:else name="Name15">
                          <dgm:alg type="tx">
                            <dgm:param type="txAnchorVert" val="t"/>
                            <dgm:param type="parTxLTRAlign" val="l"/>
                            <dgm:param type="parTxRTLAlign" val="l"/>
                          </dgm:alg>
                        </dgm:else>
                      </dgm:choose>
                    </dgm:if>
                    <dgm:else name="Name16">
                      <dgm:choose name="Name17">
                        <dgm:if name="Name18" axis="root des" ptType="all node" func="maxDepth" op="gt" val="1">
                          <dgm:alg type="tx">
                            <dgm:param type="txAnchorVert" val="b"/>
                            <dgm:param type="txAnchorVertCh" val="b"/>
                            <dgm:param type="parTxLTRAlign" val="l"/>
                            <dgm:param type="parTxRTLAlign" val="r"/>
                          </dgm:alg>
                        </dgm:if>
                        <dgm:else name="Name19">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20">
                    <dgm:if name="Name21" func="var" arg="dir" op="equ" val="norm">
                      <dgm:constrLst>
                        <dgm:constr type="rMarg"/>
                        <dgm:constr type="tMarg"/>
                        <dgm:constr type="bMarg"/>
                      </dgm:constrLst>
                    </dgm:if>
                    <dgm:else name="Name22">
                      <dgm:constrLst>
                        <dgm:constr type="lMarg"/>
                        <dgm:constr type="tMarg"/>
                        <dgm:constr type="bMarg"/>
                      </dgm:constrLst>
                    </dgm:else>
                  </dgm:choose>
                  <dgm:ruleLst>
                    <dgm:rule type="primFontSz" val="5" fact="NaN" max="NaN"/>
                  </dgm:ruleLst>
                </dgm:layoutNode>
              </dgm:forEach>
              <dgm:forEach name="Name23" axis="ch" ptType="node" st="2" cnt="1">
                <dgm:layoutNode name="bullet2b" styleLbl="node1">
                  <dgm:alg type="sp"/>
                  <dgm:shape xmlns:r="http://schemas.openxmlformats.org/officeDocument/2006/relationships" type="ellipse" r:blip="">
                    <dgm:adjLst/>
                  </dgm:shape>
                  <dgm:presOf/>
                  <dgm:constrLst/>
                  <dgm:ruleLst/>
                </dgm:layoutNode>
                <dgm:layoutNode name="textBox2b" styleLbl="revTx">
                  <dgm:varLst>
                    <dgm:bulletEnabled val="1"/>
                  </dgm:varLst>
                  <dgm:choose name="Name24">
                    <dgm:if name="Name25" func="var" arg="dir" op="equ" val="norm">
                      <dgm:choose name="Name26">
                        <dgm:if name="Name27" axis="root des" ptType="all node" func="maxDepth" op="gt" val="1">
                          <dgm:alg type="tx">
                            <dgm:param type="txAnchorVert" val="t"/>
                            <dgm:param type="parTxLTRAlign" val="l"/>
                            <dgm:param type="parTxRTLAlign" val="r"/>
                          </dgm:alg>
                        </dgm:if>
                        <dgm:else name="Name28">
                          <dgm:alg type="tx">
                            <dgm:param type="txAnchorVert" val="t"/>
                            <dgm:param type="parTxLTRAlign" val="l"/>
                            <dgm:param type="parTxRTLAlign" val="l"/>
                          </dgm:alg>
                        </dgm:else>
                      </dgm:choose>
                    </dgm:if>
                    <dgm:else name="Name29">
                      <dgm:choose name="Name30">
                        <dgm:if name="Name31" axis="root des" ptType="all node" func="maxDepth" op="gt" val="1">
                          <dgm:alg type="tx">
                            <dgm:param type="txAnchorVert" val="b"/>
                            <dgm:param type="txAnchorVertCh" val="b"/>
                            <dgm:param type="parTxLTRAlign" val="l"/>
                            <dgm:param type="parTxRTLAlign" val="r"/>
                          </dgm:alg>
                        </dgm:if>
                        <dgm:else name="Name3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33">
                    <dgm:if name="Name34" func="var" arg="dir" op="equ" val="norm">
                      <dgm:constrLst>
                        <dgm:constr type="rMarg"/>
                        <dgm:constr type="tMarg"/>
                        <dgm:constr type="bMarg"/>
                      </dgm:constrLst>
                    </dgm:if>
                    <dgm:else name="Name35">
                      <dgm:constrLst>
                        <dgm:constr type="lMarg"/>
                        <dgm:constr type="tMarg"/>
                        <dgm:constr type="bMarg"/>
                      </dgm:constrLst>
                    </dgm:else>
                  </dgm:choose>
                  <dgm:ruleLst>
                    <dgm:rule type="primFontSz" val="5" fact="NaN" max="NaN"/>
                  </dgm:ruleLst>
                </dgm:layoutNode>
              </dgm:forEach>
            </dgm:layoutNode>
          </dgm:if>
          <dgm:if name="Name36" axis="ch" ptType="node" func="cnt" op="equ" val="3">
            <dgm:layoutNode name="arrowDiagram3">
              <dgm:alg type="composite">
                <dgm:param type="vertAlign" val="none"/>
                <dgm:param type="horzAlign" val="none"/>
              </dgm:alg>
              <dgm:shape xmlns:r="http://schemas.openxmlformats.org/officeDocument/2006/relationships" r:blip="">
                <dgm:adjLst/>
              </dgm:shape>
              <dgm:presOf/>
              <dgm:choose name="Name37">
                <dgm:if name="Name38" func="var" arg="dir" op="equ" val="norm">
                  <dgm:constrLst>
                    <dgm:constr type="ctrX" for="ch" forName="bullet3a" refType="w" fact="0.14"/>
                    <dgm:constr type="ctrY" for="ch" forName="bullet3a" refType="h" fact="0.711"/>
                    <dgm:constr type="w" for="ch" forName="bullet3a" refType="w" fact="0.026"/>
                    <dgm:constr type="h" for="ch" forName="bullet3a" refType="w" refFor="ch" refForName="bullet3a"/>
                    <dgm:constr type="l" for="ch" forName="textBox3a" refType="ctrX" refFor="ch" refForName="bullet3a"/>
                    <dgm:constr type="t" for="ch" forName="textBox3a" refType="ctrY" refFor="ch" refForName="bullet3a"/>
                    <dgm:constr type="w" for="ch" forName="textBox3a" refType="w" fact="0.233"/>
                    <dgm:constr type="h" for="ch" forName="textBox3a" refType="h" fact="0.289"/>
                    <dgm:constr type="userA" refType="h" refFor="ch" refForName="bullet3a" fact="0.53"/>
                    <dgm:constr type="lMarg" for="ch" forName="textBox3a" refType="userA" fact="2.834"/>
                    <dgm:constr type="ctrX" for="ch" forName="bullet3b" refType="w" fact="0.38"/>
                    <dgm:constr type="ctrY" for="ch" forName="bullet3b" refType="h" fact="0.456"/>
                    <dgm:constr type="w" for="ch" forName="bullet3b" refType="w" fact="0.047"/>
                    <dgm:constr type="h" for="ch" forName="bullet3b" refType="w" refFor="ch" refForName="bullet3b"/>
                    <dgm:constr type="l" for="ch" forName="textBox3b" refType="ctrX" refFor="ch" refForName="bullet3b"/>
                    <dgm:constr type="t" for="ch" forName="textBox3b" refType="ctrY" refFor="ch" refForName="bullet3b"/>
                    <dgm:constr type="w" for="ch" forName="textBox3b" refType="w" fact="0.24"/>
                    <dgm:constr type="h" for="ch" forName="textBox3b" refType="h" fact="0.544"/>
                    <dgm:constr type="userB" refType="h" refFor="ch" refForName="bullet3b" fact="0.53"/>
                    <dgm:constr type="lMarg" for="ch" forName="textBox3b" refType="userB" fact="2.834"/>
                    <dgm:constr type="ctrX" for="ch" forName="bullet3c" refType="w" fact="0.665"/>
                    <dgm:constr type="ctrY" for="ch" forName="bullet3c" refType="h" fact="0.305"/>
                    <dgm:constr type="w" for="ch" forName="bullet3c" refType="w" fact="0.065"/>
                    <dgm:constr type="h" for="ch" forName="bullet3c" refType="w" refFor="ch" refForName="bullet3c"/>
                    <dgm:constr type="l" for="ch" forName="textBox3c" refType="ctrX" refFor="ch" refForName="bullet3c"/>
                    <dgm:constr type="t" for="ch" forName="textBox3c" refType="ctrY" refFor="ch" refForName="bullet3c"/>
                    <dgm:constr type="w" for="ch" forName="textBox3c" refType="w" fact="0.24"/>
                    <dgm:constr type="h" for="ch" forName="textBox3c" refType="h" fact="0.695"/>
                    <dgm:constr type="userC" refType="h" refFor="ch" refForName="bullet3c" fact="0.53"/>
                    <dgm:constr type="lMarg" for="ch" forName="textBox3c" refType="userC" fact="2.834"/>
                    <dgm:constr type="primFontSz" for="ch" ptType="node" op="equ" val="65"/>
                  </dgm:constrLst>
                </dgm:if>
                <dgm:else name="Name39">
                  <dgm:constrLst>
                    <dgm:constr type="ctrX" for="ch" forName="bullet3a" refType="w" fact="0.14"/>
                    <dgm:constr type="ctrY" for="ch" forName="bullet3a" refType="h" fact="0.711"/>
                    <dgm:constr type="w" for="ch" forName="bullet3a" refType="w" fact="0.026"/>
                    <dgm:constr type="h" for="ch" forName="bullet3a" refType="w" refFor="ch" refForName="bullet3a"/>
                    <dgm:constr type="r" for="ch" forName="textBox3a" refType="ctrX" refFor="ch" refForName="bullet3a"/>
                    <dgm:constr type="b" for="ch" forName="textBox3a" refType="ctrY" refFor="ch" refForName="bullet3a"/>
                    <dgm:constr type="w" for="ch" forName="textBox3a" refType="w" fact="0.14"/>
                    <dgm:constr type="h" for="ch" forName="textBox3a" refType="h" fact="0.711"/>
                    <dgm:constr type="userA" refType="h" refFor="ch" refForName="bullet3a" fact="0.53"/>
                    <dgm:constr type="rMarg" for="ch" forName="textBox3a" refType="userA" fact="2.834"/>
                    <dgm:constr type="ctrX" for="ch" forName="bullet3b" refType="w" fact="0.38"/>
                    <dgm:constr type="ctrY" for="ch" forName="bullet3b" refType="h" fact="0.456"/>
                    <dgm:constr type="w" for="ch" forName="bullet3b" refType="w" fact="0.047"/>
                    <dgm:constr type="h" for="ch" forName="bullet3b" refType="w" refFor="ch" refForName="bullet3b"/>
                    <dgm:constr type="r" for="ch" forName="textBox3b" refType="ctrX" refFor="ch" refForName="bullet3b"/>
                    <dgm:constr type="b" for="ch" forName="textBox3b" refType="ctrY" refFor="ch" refForName="bullet3b"/>
                    <dgm:constr type="w" for="ch" forName="textBox3b" refType="w" fact="0.24"/>
                    <dgm:constr type="h" for="ch" forName="textBox3b" refType="h" fact="0.456"/>
                    <dgm:constr type="userB" refType="h" refFor="ch" refForName="bullet3b" fact="0.53"/>
                    <dgm:constr type="rMarg" for="ch" forName="textBox3b" refType="userB" fact="2.834"/>
                    <dgm:constr type="ctrX" for="ch" forName="bullet3c" refType="w" fact="0.665"/>
                    <dgm:constr type="ctrY" for="ch" forName="bullet3c" refType="h" fact="0.305"/>
                    <dgm:constr type="w" for="ch" forName="bullet3c" refType="w" fact="0.065"/>
                    <dgm:constr type="h" for="ch" forName="bullet3c" refType="w" refFor="ch" refForName="bullet3c"/>
                    <dgm:constr type="r" for="ch" forName="textBox3c" refType="ctrX" refFor="ch" refForName="bullet3c"/>
                    <dgm:constr type="b" for="ch" forName="textBox3c" refType="ctrY" refFor="ch" refForName="bullet3c"/>
                    <dgm:constr type="w" for="ch" forName="textBox3c" refType="w" fact="0.24"/>
                    <dgm:constr type="h" for="ch" forName="textBox3c" refType="h" fact="0.305"/>
                    <dgm:constr type="userC" refType="h" refFor="ch" refForName="bullet3c" fact="0.53"/>
                    <dgm:constr type="rMarg" for="ch" forName="textBox3c" refType="userC" fact="2.834"/>
                    <dgm:constr type="primFontSz" for="ch" ptType="node" op="equ" val="65"/>
                  </dgm:constrLst>
                </dgm:else>
              </dgm:choose>
              <dgm:ruleLst/>
              <dgm:forEach name="Name40" axis="ch" ptType="node" cnt="1">
                <dgm:layoutNode name="bullet3a" styleLbl="node1">
                  <dgm:alg type="sp"/>
                  <dgm:shape xmlns:r="http://schemas.openxmlformats.org/officeDocument/2006/relationships" type="ellipse" r:blip="">
                    <dgm:adjLst/>
                  </dgm:shape>
                  <dgm:presOf/>
                  <dgm:constrLst/>
                  <dgm:ruleLst/>
                </dgm:layoutNode>
                <dgm:layoutNode name="textBox3a" styleLbl="revTx">
                  <dgm:varLst>
                    <dgm:bulletEnabled val="1"/>
                  </dgm:varLst>
                  <dgm:choose name="Name41">
                    <dgm:if name="Name42" func="var" arg="dir" op="equ" val="norm">
                      <dgm:choose name="Name43">
                        <dgm:if name="Name44" axis="root des" ptType="all node" func="maxDepth" op="gt" val="1">
                          <dgm:alg type="tx">
                            <dgm:param type="txAnchorVert" val="t"/>
                            <dgm:param type="parTxLTRAlign" val="l"/>
                            <dgm:param type="parTxRTLAlign" val="r"/>
                          </dgm:alg>
                        </dgm:if>
                        <dgm:else name="Name45">
                          <dgm:alg type="tx">
                            <dgm:param type="txAnchorVert" val="t"/>
                            <dgm:param type="parTxLTRAlign" val="l"/>
                            <dgm:param type="parTxRTLAlign" val="l"/>
                          </dgm:alg>
                        </dgm:else>
                      </dgm:choose>
                    </dgm:if>
                    <dgm:else name="Name46">
                      <dgm:choose name="Name47">
                        <dgm:if name="Name48" axis="root des" ptType="all node" func="maxDepth" op="gt" val="1">
                          <dgm:alg type="tx">
                            <dgm:param type="txAnchorVert" val="b"/>
                            <dgm:param type="txAnchorVertCh" val="b"/>
                            <dgm:param type="parTxLTRAlign" val="l"/>
                            <dgm:param type="parTxRTLAlign" val="r"/>
                          </dgm:alg>
                        </dgm:if>
                        <dgm:else name="Name49">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50">
                    <dgm:if name="Name51" func="var" arg="dir" op="equ" val="norm">
                      <dgm:constrLst>
                        <dgm:constr type="rMarg"/>
                        <dgm:constr type="tMarg"/>
                        <dgm:constr type="bMarg"/>
                      </dgm:constrLst>
                    </dgm:if>
                    <dgm:else name="Name52">
                      <dgm:constrLst>
                        <dgm:constr type="lMarg"/>
                        <dgm:constr type="tMarg"/>
                        <dgm:constr type="bMarg"/>
                      </dgm:constrLst>
                    </dgm:else>
                  </dgm:choose>
                  <dgm:ruleLst>
                    <dgm:rule type="primFontSz" val="5" fact="NaN" max="NaN"/>
                  </dgm:ruleLst>
                </dgm:layoutNode>
              </dgm:forEach>
              <dgm:forEach name="Name53" axis="ch" ptType="node" st="2" cnt="1">
                <dgm:layoutNode name="bullet3b" styleLbl="node1">
                  <dgm:alg type="sp"/>
                  <dgm:shape xmlns:r="http://schemas.openxmlformats.org/officeDocument/2006/relationships" type="ellipse" r:blip="">
                    <dgm:adjLst/>
                  </dgm:shape>
                  <dgm:presOf/>
                  <dgm:constrLst/>
                  <dgm:ruleLst/>
                </dgm:layoutNode>
                <dgm:layoutNode name="textBox3b" styleLbl="revTx">
                  <dgm:varLst>
                    <dgm:bulletEnabled val="1"/>
                  </dgm:varLst>
                  <dgm:choose name="Name54">
                    <dgm:if name="Name55" func="var" arg="dir" op="equ" val="norm">
                      <dgm:choose name="Name56">
                        <dgm:if name="Name57" axis="root des" ptType="all node" func="maxDepth" op="gt" val="1">
                          <dgm:alg type="tx">
                            <dgm:param type="txAnchorVert" val="t"/>
                            <dgm:param type="parTxLTRAlign" val="l"/>
                            <dgm:param type="parTxRTLAlign" val="r"/>
                          </dgm:alg>
                        </dgm:if>
                        <dgm:else name="Name58">
                          <dgm:alg type="tx">
                            <dgm:param type="txAnchorVert" val="t"/>
                            <dgm:param type="parTxLTRAlign" val="l"/>
                            <dgm:param type="parTxRTLAlign" val="l"/>
                          </dgm:alg>
                        </dgm:else>
                      </dgm:choose>
                    </dgm:if>
                    <dgm:else name="Name59">
                      <dgm:choose name="Name60">
                        <dgm:if name="Name61" axis="root des" ptType="all node" func="maxDepth" op="gt" val="1">
                          <dgm:alg type="tx">
                            <dgm:param type="txAnchorVert" val="b"/>
                            <dgm:param type="txAnchorVertCh" val="b"/>
                            <dgm:param type="parTxLTRAlign" val="l"/>
                            <dgm:param type="parTxRTLAlign" val="r"/>
                          </dgm:alg>
                        </dgm:if>
                        <dgm:else name="Name6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63">
                    <dgm:if name="Name64" func="var" arg="dir" op="equ" val="norm">
                      <dgm:constrLst>
                        <dgm:constr type="rMarg"/>
                        <dgm:constr type="tMarg"/>
                        <dgm:constr type="bMarg"/>
                      </dgm:constrLst>
                    </dgm:if>
                    <dgm:else name="Name65">
                      <dgm:constrLst>
                        <dgm:constr type="lMarg"/>
                        <dgm:constr type="tMarg"/>
                        <dgm:constr type="bMarg"/>
                      </dgm:constrLst>
                    </dgm:else>
                  </dgm:choose>
                  <dgm:ruleLst>
                    <dgm:rule type="primFontSz" val="5" fact="NaN" max="NaN"/>
                  </dgm:ruleLst>
                </dgm:layoutNode>
              </dgm:forEach>
              <dgm:forEach name="Name66" axis="ch" ptType="node" st="3" cnt="1">
                <dgm:layoutNode name="bullet3c" styleLbl="node1">
                  <dgm:alg type="sp"/>
                  <dgm:shape xmlns:r="http://schemas.openxmlformats.org/officeDocument/2006/relationships" type="ellipse" r:blip="">
                    <dgm:adjLst/>
                  </dgm:shape>
                  <dgm:presOf/>
                  <dgm:constrLst/>
                  <dgm:ruleLst/>
                </dgm:layoutNode>
                <dgm:layoutNode name="textBox3c" styleLbl="revTx">
                  <dgm:varLst>
                    <dgm:bulletEnabled val="1"/>
                  </dgm:varLst>
                  <dgm:choose name="Name67">
                    <dgm:if name="Name68" func="var" arg="dir" op="equ" val="norm">
                      <dgm:choose name="Name69">
                        <dgm:if name="Name70" axis="root des" ptType="all node" func="maxDepth" op="gt" val="1">
                          <dgm:alg type="tx">
                            <dgm:param type="txAnchorVert" val="t"/>
                            <dgm:param type="parTxLTRAlign" val="l"/>
                            <dgm:param type="parTxRTLAlign" val="r"/>
                          </dgm:alg>
                        </dgm:if>
                        <dgm:else name="Name71">
                          <dgm:alg type="tx">
                            <dgm:param type="txAnchorVert" val="t"/>
                            <dgm:param type="parTxLTRAlign" val="l"/>
                            <dgm:param type="parTxRTLAlign" val="l"/>
                          </dgm:alg>
                        </dgm:else>
                      </dgm:choose>
                    </dgm:if>
                    <dgm:else name="Name72">
                      <dgm:choose name="Name73">
                        <dgm:if name="Name74" axis="root des" ptType="all node" func="maxDepth" op="gt" val="1">
                          <dgm:alg type="tx">
                            <dgm:param type="txAnchorVert" val="b"/>
                            <dgm:param type="txAnchorVertCh" val="b"/>
                            <dgm:param type="parTxLTRAlign" val="l"/>
                            <dgm:param type="parTxRTLAlign" val="r"/>
                          </dgm:alg>
                        </dgm:if>
                        <dgm:else name="Name75">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76">
                    <dgm:if name="Name77" func="var" arg="dir" op="equ" val="norm">
                      <dgm:constrLst>
                        <dgm:constr type="rMarg"/>
                        <dgm:constr type="tMarg"/>
                        <dgm:constr type="bMarg"/>
                      </dgm:constrLst>
                    </dgm:if>
                    <dgm:else name="Name78">
                      <dgm:constrLst>
                        <dgm:constr type="lMarg"/>
                        <dgm:constr type="tMarg"/>
                        <dgm:constr type="bMarg"/>
                      </dgm:constrLst>
                    </dgm:else>
                  </dgm:choose>
                  <dgm:ruleLst>
                    <dgm:rule type="primFontSz" val="5" fact="NaN" max="NaN"/>
                  </dgm:ruleLst>
                </dgm:layoutNode>
              </dgm:forEach>
            </dgm:layoutNode>
          </dgm:if>
          <dgm:if name="Name79" axis="ch" ptType="node" func="cnt" op="equ" val="4">
            <dgm:layoutNode name="arrowDiagram4">
              <dgm:alg type="composite">
                <dgm:param type="vertAlign" val="none"/>
                <dgm:param type="horzAlign" val="none"/>
              </dgm:alg>
              <dgm:shape xmlns:r="http://schemas.openxmlformats.org/officeDocument/2006/relationships" r:blip="">
                <dgm:adjLst/>
              </dgm:shape>
              <dgm:presOf/>
              <dgm:choose name="Name80">
                <dgm:if name="Name81" func="var" arg="dir" op="equ" val="norm">
                  <dgm:constrLst>
                    <dgm:constr type="ctrX" for="ch" forName="bullet4a" refType="w" fact="0.11"/>
                    <dgm:constr type="ctrY" for="ch" forName="bullet4a" refType="h" fact="0.762"/>
                    <dgm:constr type="w" for="ch" forName="bullet4a" refType="w" fact="0.023"/>
                    <dgm:constr type="h" for="ch" forName="bullet4a" refType="w" refFor="ch" refForName="bullet4a"/>
                    <dgm:constr type="l" for="ch" forName="textBox4a" refType="ctrX" refFor="ch" refForName="bullet4a"/>
                    <dgm:constr type="t" for="ch" forName="textBox4a" refType="ctrY" refFor="ch" refForName="bullet4a"/>
                    <dgm:constr type="w" for="ch" forName="textBox4a" refType="w" fact="0.171"/>
                    <dgm:constr type="h" for="ch" forName="textBox4a" refType="h" fact="0.238"/>
                    <dgm:constr type="userA" refType="h" refFor="ch" refForName="bullet4a" fact="0.53"/>
                    <dgm:constr type="lMarg" for="ch" forName="textBox4a" refType="userA" fact="2.834"/>
                    <dgm:constr type="ctrX" for="ch" forName="bullet4b" refType="w" fact="0.281"/>
                    <dgm:constr type="ctrY" for="ch" forName="bullet4b" refType="h" fact="0.543"/>
                    <dgm:constr type="w" for="ch" forName="bullet4b" refType="w" fact="0.04"/>
                    <dgm:constr type="h" for="ch" forName="bullet4b" refType="w" refFor="ch" refForName="bullet4b"/>
                    <dgm:constr type="l" for="ch" forName="textBox4b" refType="ctrX" refFor="ch" refForName="bullet4b"/>
                    <dgm:constr type="t" for="ch" forName="textBox4b" refType="ctrY" refFor="ch" refForName="bullet4b"/>
                    <dgm:constr type="w" for="ch" forName="textBox4b" refType="w" fact="0.21"/>
                    <dgm:constr type="h" for="ch" forName="textBox4b" refType="h" fact="0.457"/>
                    <dgm:constr type="userB" refType="h" refFor="ch" refForName="bullet4b" fact="0.53"/>
                    <dgm:constr type="lMarg" for="ch" forName="textBox4b" refType="userB" fact="2.834"/>
                    <dgm:constr type="ctrX" for="ch" forName="bullet4c" refType="w" fact="0.495"/>
                    <dgm:constr type="ctrY" for="ch" forName="bullet4c" refType="h" fact="0.382"/>
                    <dgm:constr type="w" for="ch" forName="bullet4c" refType="w" fact="0.053"/>
                    <dgm:constr type="h" for="ch" forName="bullet4c" refType="w" refFor="ch" refForName="bullet4c"/>
                    <dgm:constr type="l" for="ch" forName="textBox4c" refType="ctrX" refFor="ch" refForName="bullet4c"/>
                    <dgm:constr type="t" for="ch" forName="textBox4c" refType="ctrY" refFor="ch" refForName="bullet4c"/>
                    <dgm:constr type="w" for="ch" forName="textBox4c" refType="w" fact="0.21"/>
                    <dgm:constr type="h" for="ch" forName="textBox4c" refType="h" fact="0.618"/>
                    <dgm:constr type="userC" refType="h" refFor="ch" refForName="bullet4c" fact="0.53"/>
                    <dgm:constr type="lMarg" for="ch" forName="textBox4c" refType="userC" fact="2.834"/>
                    <dgm:constr type="ctrX" for="ch" forName="bullet4d" refType="w" fact="0.73"/>
                    <dgm:constr type="ctrY" for="ch" forName="bullet4d" refType="h" fact="0.283"/>
                    <dgm:constr type="w" for="ch" forName="bullet4d" refType="w" fact="0.071"/>
                    <dgm:constr type="h" for="ch" forName="bullet4d" refType="w" refFor="ch" refForName="bullet4d"/>
                    <dgm:constr type="l" for="ch" forName="textBox4d" refType="ctrX" refFor="ch" refForName="bullet4d"/>
                    <dgm:constr type="t" for="ch" forName="textBox4d" refType="ctrY" refFor="ch" refForName="bullet4d"/>
                    <dgm:constr type="w" for="ch" forName="textBox4d" refType="w" fact="0.21"/>
                    <dgm:constr type="h" for="ch" forName="textBox4d" refType="h" fact="0.717"/>
                    <dgm:constr type="userD" refType="h" refFor="ch" refForName="bullet4d" fact="0.53"/>
                    <dgm:constr type="lMarg" for="ch" forName="textBox4d" refType="userD" fact="2.834"/>
                    <dgm:constr type="primFontSz" for="ch" ptType="node" op="equ" val="65"/>
                  </dgm:constrLst>
                </dgm:if>
                <dgm:else name="Name82">
                  <dgm:constrLst>
                    <dgm:constr type="ctrX" for="ch" forName="bullet4a" refType="w" fact="0.11"/>
                    <dgm:constr type="ctrY" for="ch" forName="bullet4a" refType="h" fact="0.762"/>
                    <dgm:constr type="w" for="ch" forName="bullet4a" refType="w" fact="0.023"/>
                    <dgm:constr type="h" for="ch" forName="bullet4a" refType="w" refFor="ch" refForName="bullet4a"/>
                    <dgm:constr type="r" for="ch" forName="textBox4a" refType="ctrX" refFor="ch" refForName="bullet4a"/>
                    <dgm:constr type="b" for="ch" forName="textBox4a" refType="ctrY" refFor="ch" refForName="bullet4a"/>
                    <dgm:constr type="w" for="ch" forName="textBox4a" refType="w" fact="0.11"/>
                    <dgm:constr type="h" for="ch" forName="textBox4a" refType="h" fact="0.762"/>
                    <dgm:constr type="userA" refType="h" refFor="ch" refForName="bullet4a" fact="0.53"/>
                    <dgm:constr type="rMarg" for="ch" forName="textBox4a" refType="userA" fact="2.834"/>
                    <dgm:constr type="ctrX" for="ch" forName="bullet4b" refType="w" fact="0.281"/>
                    <dgm:constr type="ctrY" for="ch" forName="bullet4b" refType="h" fact="0.543"/>
                    <dgm:constr type="w" for="ch" forName="bullet4b" refType="w" fact="0.04"/>
                    <dgm:constr type="h" for="ch" forName="bullet4b" refType="w" refFor="ch" refForName="bullet4b"/>
                    <dgm:constr type="r" for="ch" forName="textBox4b" refType="ctrX" refFor="ch" refForName="bullet4b"/>
                    <dgm:constr type="b" for="ch" forName="textBox4b" refType="ctrY" refFor="ch" refForName="bullet4b"/>
                    <dgm:constr type="w" for="ch" forName="textBox4b" refType="w" fact="0.171"/>
                    <dgm:constr type="h" for="ch" forName="textBox4b" refType="h" fact="0.543"/>
                    <dgm:constr type="userB" refType="h" refFor="ch" refForName="bullet4b" fact="0.53"/>
                    <dgm:constr type="rMarg" for="ch" forName="textBox4b" refType="userB" fact="2.834"/>
                    <dgm:constr type="ctrX" for="ch" forName="bullet4c" refType="w" fact="0.495"/>
                    <dgm:constr type="ctrY" for="ch" forName="bullet4c" refType="h" fact="0.382"/>
                    <dgm:constr type="w" for="ch" forName="bullet4c" refType="w" fact="0.053"/>
                    <dgm:constr type="h" for="ch" forName="bullet4c" refType="w" refFor="ch" refForName="bullet4c"/>
                    <dgm:constr type="r" for="ch" forName="textBox4c" refType="ctrX" refFor="ch" refForName="bullet4c"/>
                    <dgm:constr type="b" for="ch" forName="textBox4c" refType="ctrY" refFor="ch" refForName="bullet4c"/>
                    <dgm:constr type="w" for="ch" forName="textBox4c" refType="w" fact="0.21"/>
                    <dgm:constr type="h" for="ch" forName="textBox4c" refType="h" fact="0.382"/>
                    <dgm:constr type="userC" refType="h" refFor="ch" refForName="bullet4c" fact="0.53"/>
                    <dgm:constr type="rMarg" for="ch" forName="textBox4c" refType="userC" fact="2.834"/>
                    <dgm:constr type="ctrX" for="ch" forName="bullet4d" refType="w" fact="0.73"/>
                    <dgm:constr type="ctrY" for="ch" forName="bullet4d" refType="h" fact="0.283"/>
                    <dgm:constr type="w" for="ch" forName="bullet4d" refType="w" fact="0.071"/>
                    <dgm:constr type="h" for="ch" forName="bullet4d" refType="w" refFor="ch" refForName="bullet4d"/>
                    <dgm:constr type="r" for="ch" forName="textBox4d" refType="ctrX" refFor="ch" refForName="bullet4d"/>
                    <dgm:constr type="b" for="ch" forName="textBox4d" refType="ctrY" refFor="ch" refForName="bullet4d"/>
                    <dgm:constr type="w" for="ch" forName="textBox4d" refType="w" fact="0.21"/>
                    <dgm:constr type="h" for="ch" forName="textBox4d" refType="h" fact="0.283"/>
                    <dgm:constr type="userD" refType="h" refFor="ch" refForName="bullet4d" fact="0.53"/>
                    <dgm:constr type="rMarg" for="ch" forName="textBox4d" refType="userD" fact="2.834"/>
                    <dgm:constr type="primFontSz" for="ch" ptType="node" op="equ" val="65"/>
                  </dgm:constrLst>
                </dgm:else>
              </dgm:choose>
              <dgm:ruleLst/>
              <dgm:forEach name="Name83" axis="ch" ptType="node" cnt="1">
                <dgm:layoutNode name="bullet4a" styleLbl="node1">
                  <dgm:alg type="sp"/>
                  <dgm:shape xmlns:r="http://schemas.openxmlformats.org/officeDocument/2006/relationships" type="ellipse" r:blip="">
                    <dgm:adjLst/>
                  </dgm:shape>
                  <dgm:presOf/>
                  <dgm:constrLst/>
                  <dgm:ruleLst/>
                </dgm:layoutNode>
                <dgm:layoutNode name="textBox4a" styleLbl="revTx">
                  <dgm:varLst>
                    <dgm:bulletEnabled val="1"/>
                  </dgm:varLst>
                  <dgm:choose name="Name84">
                    <dgm:if name="Name85" func="var" arg="dir" op="equ" val="norm">
                      <dgm:choose name="Name86">
                        <dgm:if name="Name87" axis="root des" ptType="all node" func="maxDepth" op="gt" val="1">
                          <dgm:alg type="tx">
                            <dgm:param type="txAnchorVert" val="t"/>
                            <dgm:param type="parTxLTRAlign" val="l"/>
                            <dgm:param type="parTxRTLAlign" val="r"/>
                          </dgm:alg>
                        </dgm:if>
                        <dgm:else name="Name88">
                          <dgm:alg type="tx">
                            <dgm:param type="txAnchorVert" val="t"/>
                            <dgm:param type="parTxLTRAlign" val="l"/>
                            <dgm:param type="parTxRTLAlign" val="l"/>
                          </dgm:alg>
                        </dgm:else>
                      </dgm:choose>
                    </dgm:if>
                    <dgm:else name="Name89">
                      <dgm:choose name="Name90">
                        <dgm:if name="Name91" axis="root des" ptType="all node" func="maxDepth" op="gt" val="1">
                          <dgm:alg type="tx">
                            <dgm:param type="txAnchorVert" val="b"/>
                            <dgm:param type="txAnchorVertCh" val="b"/>
                            <dgm:param type="parTxLTRAlign" val="l"/>
                            <dgm:param type="parTxRTLAlign" val="r"/>
                          </dgm:alg>
                        </dgm:if>
                        <dgm:else name="Name9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93">
                    <dgm:if name="Name94" func="var" arg="dir" op="equ" val="norm">
                      <dgm:constrLst>
                        <dgm:constr type="rMarg"/>
                        <dgm:constr type="tMarg"/>
                        <dgm:constr type="bMarg"/>
                      </dgm:constrLst>
                    </dgm:if>
                    <dgm:else name="Name95">
                      <dgm:constrLst>
                        <dgm:constr type="lMarg"/>
                        <dgm:constr type="tMarg"/>
                        <dgm:constr type="bMarg"/>
                      </dgm:constrLst>
                    </dgm:else>
                  </dgm:choose>
                  <dgm:ruleLst>
                    <dgm:rule type="primFontSz" val="5" fact="NaN" max="NaN"/>
                  </dgm:ruleLst>
                </dgm:layoutNode>
              </dgm:forEach>
              <dgm:forEach name="Name96" axis="ch" ptType="node" st="2" cnt="1">
                <dgm:layoutNode name="bullet4b" styleLbl="node1">
                  <dgm:alg type="sp"/>
                  <dgm:shape xmlns:r="http://schemas.openxmlformats.org/officeDocument/2006/relationships" type="ellipse" r:blip="">
                    <dgm:adjLst/>
                  </dgm:shape>
                  <dgm:presOf/>
                  <dgm:constrLst/>
                  <dgm:ruleLst/>
                </dgm:layoutNode>
                <dgm:layoutNode name="textBox4b" styleLbl="revTx">
                  <dgm:varLst>
                    <dgm:bulletEnabled val="1"/>
                  </dgm:varLst>
                  <dgm:choose name="Name97">
                    <dgm:if name="Name98" func="var" arg="dir" op="equ" val="norm">
                      <dgm:choose name="Name99">
                        <dgm:if name="Name100" axis="root des" ptType="all node" func="maxDepth" op="gt" val="1">
                          <dgm:alg type="tx">
                            <dgm:param type="txAnchorVert" val="t"/>
                            <dgm:param type="parTxLTRAlign" val="l"/>
                            <dgm:param type="parTxRTLAlign" val="r"/>
                          </dgm:alg>
                        </dgm:if>
                        <dgm:else name="Name101">
                          <dgm:alg type="tx">
                            <dgm:param type="txAnchorVert" val="t"/>
                            <dgm:param type="parTxLTRAlign" val="l"/>
                            <dgm:param type="parTxRTLAlign" val="l"/>
                          </dgm:alg>
                        </dgm:else>
                      </dgm:choose>
                    </dgm:if>
                    <dgm:else name="Name102">
                      <dgm:choose name="Name103">
                        <dgm:if name="Name104" axis="root des" ptType="all node" func="maxDepth" op="gt" val="1">
                          <dgm:alg type="tx">
                            <dgm:param type="txAnchorVert" val="b"/>
                            <dgm:param type="txAnchorVertCh" val="b"/>
                            <dgm:param type="parTxLTRAlign" val="l"/>
                            <dgm:param type="parTxRTLAlign" val="r"/>
                          </dgm:alg>
                        </dgm:if>
                        <dgm:else name="Name105">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06">
                    <dgm:if name="Name107" func="var" arg="dir" op="equ" val="norm">
                      <dgm:constrLst>
                        <dgm:constr type="rMarg"/>
                        <dgm:constr type="tMarg"/>
                        <dgm:constr type="bMarg"/>
                      </dgm:constrLst>
                    </dgm:if>
                    <dgm:else name="Name108">
                      <dgm:constrLst>
                        <dgm:constr type="lMarg"/>
                        <dgm:constr type="tMarg"/>
                        <dgm:constr type="bMarg"/>
                      </dgm:constrLst>
                    </dgm:else>
                  </dgm:choose>
                  <dgm:ruleLst>
                    <dgm:rule type="primFontSz" val="5" fact="NaN" max="NaN"/>
                  </dgm:ruleLst>
                </dgm:layoutNode>
              </dgm:forEach>
              <dgm:forEach name="Name109" axis="ch" ptType="node" st="3" cnt="1">
                <dgm:layoutNode name="bullet4c" styleLbl="node1">
                  <dgm:alg type="sp"/>
                  <dgm:shape xmlns:r="http://schemas.openxmlformats.org/officeDocument/2006/relationships" type="ellipse" r:blip="">
                    <dgm:adjLst/>
                  </dgm:shape>
                  <dgm:presOf/>
                  <dgm:constrLst/>
                  <dgm:ruleLst/>
                </dgm:layoutNode>
                <dgm:layoutNode name="textBox4c" styleLbl="revTx">
                  <dgm:varLst>
                    <dgm:bulletEnabled val="1"/>
                  </dgm:varLst>
                  <dgm:choose name="Name110">
                    <dgm:if name="Name111" func="var" arg="dir" op="equ" val="norm">
                      <dgm:choose name="Name112">
                        <dgm:if name="Name113" axis="root des" ptType="all node" func="maxDepth" op="gt" val="1">
                          <dgm:alg type="tx">
                            <dgm:param type="txAnchorVert" val="t"/>
                            <dgm:param type="parTxLTRAlign" val="l"/>
                            <dgm:param type="parTxRTLAlign" val="r"/>
                          </dgm:alg>
                        </dgm:if>
                        <dgm:else name="Name114">
                          <dgm:alg type="tx">
                            <dgm:param type="txAnchorVert" val="t"/>
                            <dgm:param type="parTxLTRAlign" val="l"/>
                            <dgm:param type="parTxRTLAlign" val="l"/>
                          </dgm:alg>
                        </dgm:else>
                      </dgm:choose>
                    </dgm:if>
                    <dgm:else name="Name115">
                      <dgm:choose name="Name116">
                        <dgm:if name="Name117" axis="root des" ptType="all node" func="maxDepth" op="gt" val="1">
                          <dgm:alg type="tx">
                            <dgm:param type="txAnchorVert" val="b"/>
                            <dgm:param type="txAnchorVertCh" val="b"/>
                            <dgm:param type="parTxLTRAlign" val="l"/>
                            <dgm:param type="parTxRTLAlign" val="r"/>
                          </dgm:alg>
                        </dgm:if>
                        <dgm:else name="Name118">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19">
                    <dgm:if name="Name120" func="var" arg="dir" op="equ" val="norm">
                      <dgm:constrLst>
                        <dgm:constr type="rMarg"/>
                        <dgm:constr type="tMarg"/>
                        <dgm:constr type="bMarg"/>
                      </dgm:constrLst>
                    </dgm:if>
                    <dgm:else name="Name121">
                      <dgm:constrLst>
                        <dgm:constr type="lMarg"/>
                        <dgm:constr type="tMarg"/>
                        <dgm:constr type="bMarg"/>
                      </dgm:constrLst>
                    </dgm:else>
                  </dgm:choose>
                  <dgm:ruleLst>
                    <dgm:rule type="primFontSz" val="5" fact="NaN" max="NaN"/>
                  </dgm:ruleLst>
                </dgm:layoutNode>
              </dgm:forEach>
              <dgm:forEach name="Name122" axis="ch" ptType="node" st="4" cnt="1">
                <dgm:layoutNode name="bullet4d" styleLbl="node1">
                  <dgm:alg type="sp"/>
                  <dgm:shape xmlns:r="http://schemas.openxmlformats.org/officeDocument/2006/relationships" type="ellipse" r:blip="">
                    <dgm:adjLst/>
                  </dgm:shape>
                  <dgm:presOf/>
                  <dgm:constrLst/>
                  <dgm:ruleLst/>
                </dgm:layoutNode>
                <dgm:layoutNode name="textBox4d" styleLbl="revTx">
                  <dgm:varLst>
                    <dgm:bulletEnabled val="1"/>
                  </dgm:varLst>
                  <dgm:choose name="Name123">
                    <dgm:if name="Name124" func="var" arg="dir" op="equ" val="norm">
                      <dgm:choose name="Name125">
                        <dgm:if name="Name126" axis="root des" ptType="all node" func="maxDepth" op="gt" val="1">
                          <dgm:alg type="tx">
                            <dgm:param type="txAnchorVert" val="t"/>
                            <dgm:param type="parTxLTRAlign" val="l"/>
                            <dgm:param type="parTxRTLAlign" val="r"/>
                          </dgm:alg>
                        </dgm:if>
                        <dgm:else name="Name127">
                          <dgm:alg type="tx">
                            <dgm:param type="txAnchorVert" val="t"/>
                            <dgm:param type="parTxLTRAlign" val="l"/>
                            <dgm:param type="parTxRTLAlign" val="l"/>
                          </dgm:alg>
                        </dgm:else>
                      </dgm:choose>
                    </dgm:if>
                    <dgm:else name="Name128">
                      <dgm:choose name="Name129">
                        <dgm:if name="Name130" axis="root des" ptType="all node" func="maxDepth" op="gt" val="1">
                          <dgm:alg type="tx">
                            <dgm:param type="txAnchorVert" val="b"/>
                            <dgm:param type="txAnchorVertCh" val="b"/>
                            <dgm:param type="parTxLTRAlign" val="l"/>
                            <dgm:param type="parTxRTLAlign" val="r"/>
                          </dgm:alg>
                        </dgm:if>
                        <dgm:else name="Name131">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32">
                    <dgm:if name="Name133" func="var" arg="dir" op="equ" val="norm">
                      <dgm:constrLst>
                        <dgm:constr type="rMarg"/>
                        <dgm:constr type="tMarg"/>
                        <dgm:constr type="bMarg"/>
                      </dgm:constrLst>
                    </dgm:if>
                    <dgm:else name="Name134">
                      <dgm:constrLst>
                        <dgm:constr type="lMarg"/>
                        <dgm:constr type="tMarg"/>
                        <dgm:constr type="bMarg"/>
                      </dgm:constrLst>
                    </dgm:else>
                  </dgm:choose>
                  <dgm:ruleLst>
                    <dgm:rule type="primFontSz" val="5" fact="NaN" max="NaN"/>
                  </dgm:ruleLst>
                </dgm:layoutNode>
              </dgm:forEach>
            </dgm:layoutNode>
          </dgm:if>
          <dgm:else name="Name135">
            <dgm:layoutNode name="arrowDiagram5">
              <dgm:alg type="composite">
                <dgm:param type="vertAlign" val="none"/>
                <dgm:param type="horzAlign" val="none"/>
              </dgm:alg>
              <dgm:shape xmlns:r="http://schemas.openxmlformats.org/officeDocument/2006/relationships" r:blip="">
                <dgm:adjLst/>
              </dgm:shape>
              <dgm:presOf/>
              <dgm:choose name="Name136">
                <dgm:if name="Name137" func="var" arg="dir" op="equ" val="norm">
                  <dgm:constrLst>
                    <dgm:constr type="ctrX" for="ch" forName="bullet5a" refType="w" fact="0.11"/>
                    <dgm:constr type="ctrY" for="ch" forName="bullet5a" refType="h" fact="0.762"/>
                    <dgm:constr type="w" for="ch" forName="bullet5a" refType="w" fact="0.023"/>
                    <dgm:constr type="h" for="ch" forName="bullet5a" refType="w" refFor="ch" refForName="bullet5a"/>
                    <dgm:constr type="l" for="ch" forName="textBox5a" refType="ctrX" refFor="ch" refForName="bullet5a"/>
                    <dgm:constr type="t" for="ch" forName="textBox5a" refType="ctrY" refFor="ch" refForName="bullet5a"/>
                    <dgm:constr type="w" for="ch" forName="textBox5a" refType="w" fact="0.131"/>
                    <dgm:constr type="h" for="ch" forName="textBox5a" refType="h" fact="0.238"/>
                    <dgm:constr type="userA" refType="h" refFor="ch" refForName="bullet5a" fact="0.53"/>
                    <dgm:constr type="lMarg" for="ch" forName="textBox5a" refType="userA" fact="2.834"/>
                    <dgm:constr type="ctrX" for="ch" forName="bullet5b" refType="w" fact="0.241"/>
                    <dgm:constr type="ctrY" for="ch" forName="bullet5b" refType="h" fact="0.581"/>
                    <dgm:constr type="w" for="ch" forName="bullet5b" refType="w" fact="0.036"/>
                    <dgm:constr type="h" for="ch" forName="bullet5b" refType="w" refFor="ch" refForName="bullet5b"/>
                    <dgm:constr type="l" for="ch" forName="textBox5b" refType="ctrX" refFor="ch" refForName="bullet5b"/>
                    <dgm:constr type="t" for="ch" forName="textBox5b" refType="ctrY" refFor="ch" refForName="bullet5b"/>
                    <dgm:constr type="w" for="ch" forName="textBox5b" refType="w" fact="0.166"/>
                    <dgm:constr type="h" for="ch" forName="textBox5b" refType="h" fact="0.419"/>
                    <dgm:constr type="userB" refType="h" refFor="ch" refForName="bullet5b" fact="0.53"/>
                    <dgm:constr type="lMarg" for="ch" forName="textBox5b" refType="userB" fact="2.834"/>
                    <dgm:constr type="ctrX" for="ch" forName="bullet5c" refType="w" fact="0.407"/>
                    <dgm:constr type="ctrY" for="ch" forName="bullet5c" refType="h" fact="0.438"/>
                    <dgm:constr type="w" for="ch" forName="bullet5c" refType="w" fact="0.048"/>
                    <dgm:constr type="h" for="ch" forName="bullet5c" refType="w" refFor="ch" refForName="bullet5c"/>
                    <dgm:constr type="l" for="ch" forName="textBox5c" refType="ctrX" refFor="ch" refForName="bullet5c"/>
                    <dgm:constr type="t" for="ch" forName="textBox5c" refType="ctrY" refFor="ch" refForName="bullet5c"/>
                    <dgm:constr type="w" for="ch" forName="textBox5c" refType="w" fact="0.193"/>
                    <dgm:constr type="h" for="ch" forName="textBox5c" refType="h" fact="0.562"/>
                    <dgm:constr type="userC" refType="h" refFor="ch" refForName="bullet5c" fact="0.53"/>
                    <dgm:constr type="lMarg" for="ch" forName="textBox5c" refType="userC" fact="2.834"/>
                    <dgm:constr type="ctrX" for="ch" forName="bullet5d" refType="w" fact="0.6"/>
                    <dgm:constr type="ctrY" for="ch" forName="bullet5d" refType="h" fact="0.33"/>
                    <dgm:constr type="w" for="ch" forName="bullet5d" refType="w" fact="0.062"/>
                    <dgm:constr type="h" for="ch" forName="bullet5d" refType="w" refFor="ch" refForName="bullet5d"/>
                    <dgm:constr type="l" for="ch" forName="textBox5d" refType="ctrX" refFor="ch" refForName="bullet5d"/>
                    <dgm:constr type="t" for="ch" forName="textBox5d" refType="ctrY" refFor="ch" refForName="bullet5d"/>
                    <dgm:constr type="w" for="ch" forName="textBox5d" refType="w" fact="0.2"/>
                    <dgm:constr type="h" for="ch" forName="textBox5d" refType="h" fact="0.67"/>
                    <dgm:constr type="userD" refType="h" refFor="ch" refForName="bullet5d" fact="0.53"/>
                    <dgm:constr type="lMarg" for="ch" forName="textBox5d" refType="userD" fact="2.834"/>
                    <dgm:constr type="ctrX" for="ch" forName="bullet5e" refType="w" fact="0.8"/>
                    <dgm:constr type="ctrY" for="ch" forName="bullet5e" refType="h" fact="0.264"/>
                    <dgm:constr type="w" for="ch" forName="bullet5e" refType="w" fact="0.079"/>
                    <dgm:constr type="h" for="ch" forName="bullet5e" refType="w" refFor="ch" refForName="bullet5e"/>
                    <dgm:constr type="l" for="ch" forName="textBox5e" refType="ctrX" refFor="ch" refForName="bullet5e"/>
                    <dgm:constr type="t" for="ch" forName="textBox5e" refType="ctrY" refFor="ch" refForName="bullet5e"/>
                    <dgm:constr type="w" for="ch" forName="textBox5e" refType="w" fact="0.2"/>
                    <dgm:constr type="h" for="ch" forName="textBox5e" refType="h" fact="0.736"/>
                    <dgm:constr type="userE" refType="h" refFor="ch" refForName="bullet5e" fact="0.53"/>
                    <dgm:constr type="lMarg" for="ch" forName="textBox5e" refType="userE" fact="2.834"/>
                    <dgm:constr type="primFontSz" for="ch" ptType="node" op="equ" val="65"/>
                  </dgm:constrLst>
                </dgm:if>
                <dgm:else name="Name138">
                  <dgm:constrLst>
                    <dgm:constr type="ctrX" for="ch" forName="bullet5a" refType="w" fact="0.11"/>
                    <dgm:constr type="ctrY" for="ch" forName="bullet5a" refType="h" fact="0.762"/>
                    <dgm:constr type="w" for="ch" forName="bullet5a" refType="w" fact="0.023"/>
                    <dgm:constr type="h" for="ch" forName="bullet5a" refType="w" refFor="ch" refForName="bullet5a"/>
                    <dgm:constr type="r" for="ch" forName="textBox5a" refType="ctrX" refFor="ch" refForName="bullet5a"/>
                    <dgm:constr type="b" for="ch" forName="textBox5a" refType="ctrY" refFor="ch" refForName="bullet5a"/>
                    <dgm:constr type="w" for="ch" forName="textBox5a" refType="w" fact="0.11"/>
                    <dgm:constr type="h" for="ch" forName="textBox5a" refType="h" fact="0.762"/>
                    <dgm:constr type="userA" refType="h" refFor="ch" refForName="bullet5a" fact="0.53"/>
                    <dgm:constr type="rMarg" for="ch" forName="textBox5a" refType="userA" fact="2.834"/>
                    <dgm:constr type="ctrX" for="ch" forName="bullet5b" refType="w" fact="0.241"/>
                    <dgm:constr type="ctrY" for="ch" forName="bullet5b" refType="h" fact="0.581"/>
                    <dgm:constr type="w" for="ch" forName="bullet5b" refType="w" fact="0.036"/>
                    <dgm:constr type="h" for="ch" forName="bullet5b" refType="w" refFor="ch" refForName="bullet5b"/>
                    <dgm:constr type="r" for="ch" forName="textBox5b" refType="ctrX" refFor="ch" refForName="bullet5b"/>
                    <dgm:constr type="b" for="ch" forName="textBox5b" refType="ctrY" refFor="ch" refForName="bullet5b"/>
                    <dgm:constr type="w" for="ch" forName="textBox5b" refType="w" fact="0.131"/>
                    <dgm:constr type="h" for="ch" forName="textBox5b" refType="h" fact="0.581"/>
                    <dgm:constr type="userB" refType="h" refFor="ch" refForName="bullet5b" fact="0.53"/>
                    <dgm:constr type="rMarg" for="ch" forName="textBox5b" refType="userB" fact="2.834"/>
                    <dgm:constr type="ctrX" for="ch" forName="bullet5c" refType="w" fact="0.407"/>
                    <dgm:constr type="ctrY" for="ch" forName="bullet5c" refType="h" fact="0.438"/>
                    <dgm:constr type="w" for="ch" forName="bullet5c" refType="w" fact="0.048"/>
                    <dgm:constr type="h" for="ch" forName="bullet5c" refType="w" refFor="ch" refForName="bullet5c"/>
                    <dgm:constr type="r" for="ch" forName="textBox5c" refType="ctrX" refFor="ch" refForName="bullet5c"/>
                    <dgm:constr type="b" for="ch" forName="textBox5c" refType="ctrY" refFor="ch" refForName="bullet5c"/>
                    <dgm:constr type="w" for="ch" forName="textBox5c" refType="w" fact="0.166"/>
                    <dgm:constr type="h" for="ch" forName="textBox5c" refType="h" fact="0.438"/>
                    <dgm:constr type="userC" refType="h" refFor="ch" refForName="bullet5c" fact="0.53"/>
                    <dgm:constr type="rMarg" for="ch" forName="textBox5c" refType="userC" fact="2.834"/>
                    <dgm:constr type="ctrX" for="ch" forName="bullet5d" refType="w" fact="0.6"/>
                    <dgm:constr type="ctrY" for="ch" forName="bullet5d" refType="h" fact="0.33"/>
                    <dgm:constr type="w" for="ch" forName="bullet5d" refType="w" fact="0.062"/>
                    <dgm:constr type="h" for="ch" forName="bullet5d" refType="w" refFor="ch" refForName="bullet5d"/>
                    <dgm:constr type="r" for="ch" forName="textBox5d" refType="ctrX" refFor="ch" refForName="bullet5d"/>
                    <dgm:constr type="b" for="ch" forName="textBox5d" refType="ctrY" refFor="ch" refForName="bullet5d"/>
                    <dgm:constr type="w" for="ch" forName="textBox5d" refType="w" fact="0.193"/>
                    <dgm:constr type="h" for="ch" forName="textBox5d" refType="h" fact="0.33"/>
                    <dgm:constr type="userD" refType="h" refFor="ch" refForName="bullet5d" fact="0.53"/>
                    <dgm:constr type="rMarg" for="ch" forName="textBox5d" refType="userD" fact="2.834"/>
                    <dgm:constr type="ctrX" for="ch" forName="bullet5e" refType="w" fact="0.8"/>
                    <dgm:constr type="ctrY" for="ch" forName="bullet5e" refType="h" fact="0.264"/>
                    <dgm:constr type="w" for="ch" forName="bullet5e" refType="w" fact="0.079"/>
                    <dgm:constr type="h" for="ch" forName="bullet5e" refType="w" refFor="ch" refForName="bullet5e"/>
                    <dgm:constr type="r" for="ch" forName="textBox5e" refType="ctrX" refFor="ch" refForName="bullet5e"/>
                    <dgm:constr type="b" for="ch" forName="textBox5e" refType="ctrY" refFor="ch" refForName="bullet5e"/>
                    <dgm:constr type="w" for="ch" forName="textBox5e" refType="w" fact="0.2"/>
                    <dgm:constr type="h" for="ch" forName="textBox5e" refType="h" fact="0.264"/>
                    <dgm:constr type="userE" refType="h" refFor="ch" refForName="bullet5e" fact="0.53"/>
                    <dgm:constr type="rMarg" for="ch" forName="textBox5e" refType="userE" fact="2.834"/>
                    <dgm:constr type="primFontSz" for="ch" ptType="node" op="equ" val="65"/>
                  </dgm:constrLst>
                </dgm:else>
              </dgm:choose>
              <dgm:ruleLst/>
              <dgm:forEach name="Name139" axis="ch" ptType="node" cnt="1">
                <dgm:layoutNode name="bullet5a" styleLbl="node1">
                  <dgm:alg type="sp"/>
                  <dgm:shape xmlns:r="http://schemas.openxmlformats.org/officeDocument/2006/relationships" type="ellipse" r:blip="">
                    <dgm:adjLst/>
                  </dgm:shape>
                  <dgm:presOf/>
                  <dgm:constrLst/>
                  <dgm:ruleLst/>
                </dgm:layoutNode>
                <dgm:layoutNode name="textBox5a" styleLbl="revTx">
                  <dgm:varLst>
                    <dgm:bulletEnabled val="1"/>
                  </dgm:varLst>
                  <dgm:choose name="Name140">
                    <dgm:if name="Name141" func="var" arg="dir" op="equ" val="norm">
                      <dgm:choose name="Name142">
                        <dgm:if name="Name143" axis="root des" ptType="all node" func="maxDepth" op="gt" val="1">
                          <dgm:alg type="tx">
                            <dgm:param type="txAnchorVert" val="t"/>
                            <dgm:param type="parTxLTRAlign" val="l"/>
                            <dgm:param type="parTxRTLAlign" val="r"/>
                          </dgm:alg>
                        </dgm:if>
                        <dgm:else name="Name144">
                          <dgm:alg type="tx">
                            <dgm:param type="txAnchorVert" val="t"/>
                            <dgm:param type="parTxLTRAlign" val="l"/>
                            <dgm:param type="parTxRTLAlign" val="l"/>
                          </dgm:alg>
                        </dgm:else>
                      </dgm:choose>
                    </dgm:if>
                    <dgm:else name="Name145">
                      <dgm:choose name="Name146">
                        <dgm:if name="Name147" axis="root des" ptType="all node" func="maxDepth" op="gt" val="1">
                          <dgm:alg type="tx">
                            <dgm:param type="txAnchorVert" val="b"/>
                            <dgm:param type="txAnchorVertCh" val="b"/>
                            <dgm:param type="parTxLTRAlign" val="l"/>
                            <dgm:param type="parTxRTLAlign" val="r"/>
                          </dgm:alg>
                        </dgm:if>
                        <dgm:else name="Name148">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49">
                    <dgm:if name="Name150" func="var" arg="dir" op="equ" val="norm">
                      <dgm:constrLst>
                        <dgm:constr type="rMarg"/>
                        <dgm:constr type="tMarg"/>
                        <dgm:constr type="bMarg"/>
                      </dgm:constrLst>
                    </dgm:if>
                    <dgm:else name="Name151">
                      <dgm:constrLst>
                        <dgm:constr type="lMarg"/>
                        <dgm:constr type="tMarg"/>
                        <dgm:constr type="bMarg"/>
                      </dgm:constrLst>
                    </dgm:else>
                  </dgm:choose>
                  <dgm:ruleLst>
                    <dgm:rule type="primFontSz" val="5" fact="NaN" max="NaN"/>
                  </dgm:ruleLst>
                </dgm:layoutNode>
              </dgm:forEach>
              <dgm:forEach name="Name152" axis="ch" ptType="node" st="2" cnt="1">
                <dgm:layoutNode name="bullet5b" styleLbl="node1">
                  <dgm:alg type="sp"/>
                  <dgm:shape xmlns:r="http://schemas.openxmlformats.org/officeDocument/2006/relationships" type="ellipse" r:blip="">
                    <dgm:adjLst/>
                  </dgm:shape>
                  <dgm:presOf/>
                  <dgm:constrLst/>
                  <dgm:ruleLst/>
                </dgm:layoutNode>
                <dgm:layoutNode name="textBox5b" styleLbl="revTx">
                  <dgm:varLst>
                    <dgm:bulletEnabled val="1"/>
                  </dgm:varLst>
                  <dgm:choose name="Name153">
                    <dgm:if name="Name154" func="var" arg="dir" op="equ" val="norm">
                      <dgm:choose name="Name155">
                        <dgm:if name="Name156" axis="root des" ptType="all node" func="maxDepth" op="gt" val="1">
                          <dgm:alg type="tx">
                            <dgm:param type="txAnchorVert" val="t"/>
                            <dgm:param type="parTxLTRAlign" val="l"/>
                            <dgm:param type="parTxRTLAlign" val="r"/>
                          </dgm:alg>
                        </dgm:if>
                        <dgm:else name="Name157">
                          <dgm:alg type="tx">
                            <dgm:param type="txAnchorVert" val="t"/>
                            <dgm:param type="parTxLTRAlign" val="l"/>
                            <dgm:param type="parTxRTLAlign" val="l"/>
                          </dgm:alg>
                        </dgm:else>
                      </dgm:choose>
                    </dgm:if>
                    <dgm:else name="Name158">
                      <dgm:choose name="Name159">
                        <dgm:if name="Name160" axis="root des" ptType="all node" func="maxDepth" op="gt" val="1">
                          <dgm:alg type="tx">
                            <dgm:param type="txAnchorVert" val="b"/>
                            <dgm:param type="txAnchorVertCh" val="b"/>
                            <dgm:param type="parTxLTRAlign" val="l"/>
                            <dgm:param type="parTxRTLAlign" val="r"/>
                          </dgm:alg>
                        </dgm:if>
                        <dgm:else name="Name161">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62">
                    <dgm:if name="Name163" func="var" arg="dir" op="equ" val="norm">
                      <dgm:constrLst>
                        <dgm:constr type="rMarg"/>
                        <dgm:constr type="tMarg"/>
                        <dgm:constr type="bMarg"/>
                      </dgm:constrLst>
                    </dgm:if>
                    <dgm:else name="Name164">
                      <dgm:constrLst>
                        <dgm:constr type="lMarg"/>
                        <dgm:constr type="tMarg"/>
                        <dgm:constr type="bMarg"/>
                      </dgm:constrLst>
                    </dgm:else>
                  </dgm:choose>
                  <dgm:ruleLst>
                    <dgm:rule type="primFontSz" val="5" fact="NaN" max="NaN"/>
                  </dgm:ruleLst>
                </dgm:layoutNode>
              </dgm:forEach>
              <dgm:forEach name="Name165" axis="ch" ptType="node" st="3" cnt="1">
                <dgm:layoutNode name="bullet5c" styleLbl="node1">
                  <dgm:alg type="sp"/>
                  <dgm:shape xmlns:r="http://schemas.openxmlformats.org/officeDocument/2006/relationships" type="ellipse" r:blip="">
                    <dgm:adjLst/>
                  </dgm:shape>
                  <dgm:presOf/>
                  <dgm:constrLst/>
                  <dgm:ruleLst/>
                </dgm:layoutNode>
                <dgm:layoutNode name="textBox5c" styleLbl="revTx">
                  <dgm:varLst>
                    <dgm:bulletEnabled val="1"/>
                  </dgm:varLst>
                  <dgm:choose name="Name166">
                    <dgm:if name="Name167" func="var" arg="dir" op="equ" val="norm">
                      <dgm:choose name="Name168">
                        <dgm:if name="Name169" axis="root des" ptType="all node" func="maxDepth" op="gt" val="1">
                          <dgm:alg type="tx">
                            <dgm:param type="txAnchorVert" val="t"/>
                            <dgm:param type="parTxLTRAlign" val="l"/>
                            <dgm:param type="parTxRTLAlign" val="r"/>
                          </dgm:alg>
                        </dgm:if>
                        <dgm:else name="Name170">
                          <dgm:alg type="tx">
                            <dgm:param type="txAnchorVert" val="t"/>
                            <dgm:param type="parTxLTRAlign" val="l"/>
                            <dgm:param type="parTxRTLAlign" val="l"/>
                          </dgm:alg>
                        </dgm:else>
                      </dgm:choose>
                    </dgm:if>
                    <dgm:else name="Name171">
                      <dgm:choose name="Name172">
                        <dgm:if name="Name173" axis="root des" ptType="all node" func="maxDepth" op="gt" val="1">
                          <dgm:alg type="tx">
                            <dgm:param type="txAnchorVert" val="b"/>
                            <dgm:param type="txAnchorVertCh" val="b"/>
                            <dgm:param type="parTxLTRAlign" val="l"/>
                            <dgm:param type="parTxRTLAlign" val="r"/>
                          </dgm:alg>
                        </dgm:if>
                        <dgm:else name="Name174">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75">
                    <dgm:if name="Name176" func="var" arg="dir" op="equ" val="norm">
                      <dgm:constrLst>
                        <dgm:constr type="rMarg"/>
                        <dgm:constr type="tMarg"/>
                        <dgm:constr type="bMarg"/>
                      </dgm:constrLst>
                    </dgm:if>
                    <dgm:else name="Name177">
                      <dgm:constrLst>
                        <dgm:constr type="lMarg"/>
                        <dgm:constr type="tMarg"/>
                        <dgm:constr type="bMarg"/>
                      </dgm:constrLst>
                    </dgm:else>
                  </dgm:choose>
                  <dgm:ruleLst>
                    <dgm:rule type="primFontSz" val="5" fact="NaN" max="NaN"/>
                  </dgm:ruleLst>
                </dgm:layoutNode>
              </dgm:forEach>
              <dgm:forEach name="Name178" axis="ch" ptType="node" st="4" cnt="1">
                <dgm:layoutNode name="bullet5d" styleLbl="node1">
                  <dgm:alg type="sp"/>
                  <dgm:shape xmlns:r="http://schemas.openxmlformats.org/officeDocument/2006/relationships" type="ellipse" r:blip="">
                    <dgm:adjLst/>
                  </dgm:shape>
                  <dgm:presOf/>
                  <dgm:constrLst/>
                  <dgm:ruleLst/>
                </dgm:layoutNode>
                <dgm:layoutNode name="textBox5d" styleLbl="revTx">
                  <dgm:varLst>
                    <dgm:bulletEnabled val="1"/>
                  </dgm:varLst>
                  <dgm:choose name="Name179">
                    <dgm:if name="Name180" func="var" arg="dir" op="equ" val="norm">
                      <dgm:choose name="Name181">
                        <dgm:if name="Name182" axis="root des" ptType="all node" func="maxDepth" op="gt" val="1">
                          <dgm:alg type="tx">
                            <dgm:param type="txAnchorVert" val="t"/>
                            <dgm:param type="parTxLTRAlign" val="l"/>
                            <dgm:param type="parTxRTLAlign" val="r"/>
                          </dgm:alg>
                        </dgm:if>
                        <dgm:else name="Name183">
                          <dgm:alg type="tx">
                            <dgm:param type="txAnchorVert" val="t"/>
                            <dgm:param type="parTxLTRAlign" val="l"/>
                            <dgm:param type="parTxRTLAlign" val="l"/>
                          </dgm:alg>
                        </dgm:else>
                      </dgm:choose>
                    </dgm:if>
                    <dgm:else name="Name184">
                      <dgm:choose name="Name185">
                        <dgm:if name="Name186" axis="root des" ptType="all node" func="maxDepth" op="gt" val="1">
                          <dgm:alg type="tx">
                            <dgm:param type="txAnchorVert" val="b"/>
                            <dgm:param type="txAnchorVertCh" val="b"/>
                            <dgm:param type="parTxLTRAlign" val="l"/>
                            <dgm:param type="parTxRTLAlign" val="r"/>
                          </dgm:alg>
                        </dgm:if>
                        <dgm:else name="Name187">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88">
                    <dgm:if name="Name189" func="var" arg="dir" op="equ" val="norm">
                      <dgm:constrLst>
                        <dgm:constr type="rMarg"/>
                        <dgm:constr type="tMarg"/>
                        <dgm:constr type="bMarg"/>
                      </dgm:constrLst>
                    </dgm:if>
                    <dgm:else name="Name190">
                      <dgm:constrLst>
                        <dgm:constr type="lMarg"/>
                        <dgm:constr type="tMarg"/>
                        <dgm:constr type="bMarg"/>
                      </dgm:constrLst>
                    </dgm:else>
                  </dgm:choose>
                  <dgm:ruleLst>
                    <dgm:rule type="primFontSz" val="5" fact="NaN" max="NaN"/>
                  </dgm:ruleLst>
                </dgm:layoutNode>
              </dgm:forEach>
              <dgm:forEach name="Name191" axis="ch" ptType="node" st="5" cnt="1">
                <dgm:layoutNode name="bullet5e" styleLbl="node1">
                  <dgm:alg type="sp"/>
                  <dgm:shape xmlns:r="http://schemas.openxmlformats.org/officeDocument/2006/relationships" type="ellipse" r:blip="">
                    <dgm:adjLst/>
                  </dgm:shape>
                  <dgm:presOf/>
                  <dgm:constrLst/>
                  <dgm:ruleLst/>
                </dgm:layoutNode>
                <dgm:layoutNode name="textBox5e" styleLbl="revTx">
                  <dgm:varLst>
                    <dgm:bulletEnabled val="1"/>
                  </dgm:varLst>
                  <dgm:choose name="Name192">
                    <dgm:if name="Name193" func="var" arg="dir" op="equ" val="norm">
                      <dgm:choose name="Name194">
                        <dgm:if name="Name195" axis="root des" ptType="all node" func="maxDepth" op="gt" val="1">
                          <dgm:alg type="tx">
                            <dgm:param type="txAnchorVert" val="t"/>
                            <dgm:param type="parTxLTRAlign" val="l"/>
                            <dgm:param type="parTxRTLAlign" val="r"/>
                          </dgm:alg>
                        </dgm:if>
                        <dgm:else name="Name196">
                          <dgm:alg type="tx">
                            <dgm:param type="txAnchorVert" val="t"/>
                            <dgm:param type="parTxLTRAlign" val="l"/>
                            <dgm:param type="parTxRTLAlign" val="l"/>
                          </dgm:alg>
                        </dgm:else>
                      </dgm:choose>
                    </dgm:if>
                    <dgm:else name="Name197">
                      <dgm:choose name="Name198">
                        <dgm:if name="Name199" axis="root des" ptType="all node" func="maxDepth" op="gt" val="1">
                          <dgm:alg type="tx">
                            <dgm:param type="txAnchorVert" val="b"/>
                            <dgm:param type="txAnchorVertCh" val="b"/>
                            <dgm:param type="parTxLTRAlign" val="l"/>
                            <dgm:param type="parTxRTLAlign" val="r"/>
                          </dgm:alg>
                        </dgm:if>
                        <dgm:else name="Name200">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201">
                    <dgm:if name="Name202" func="var" arg="dir" op="equ" val="norm">
                      <dgm:constrLst>
                        <dgm:constr type="rMarg"/>
                        <dgm:constr type="tMarg"/>
                        <dgm:constr type="bMarg"/>
                      </dgm:constrLst>
                    </dgm:if>
                    <dgm:else name="Name203">
                      <dgm:constrLst>
                        <dgm:constr type="lMarg"/>
                        <dgm:constr type="tMarg"/>
                        <dgm:constr type="bMarg"/>
                      </dgm:constrLst>
                    </dgm:else>
                  </dgm:choose>
                  <dgm:ruleLst>
                    <dgm:rule type="primFontSz" val="5" fact="NaN" max="NaN"/>
                  </dgm:ruleLst>
                </dgm:layoutNode>
              </dgm:forEach>
            </dgm:layoutNode>
          </dgm:else>
        </dgm:choose>
      </dgm:if>
      <dgm:else name="Name204"/>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ED0B3E7B-7ABE-4DC4-8E89-115A7BD3DE1F}" type="datetimeFigureOut">
              <a:rPr lang="en-US" smtClean="0"/>
              <a:t>11/21/2009</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BF610BE9-E98D-40BC-A3ED-D0CE0FE07F78}" type="slidenum">
              <a:rPr lang="en-US" smtClean="0"/>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fontAlgn="auto">
              <a:spcBef>
                <a:spcPts val="0"/>
              </a:spcBef>
              <a:spcAft>
                <a:spcPts val="0"/>
              </a:spcAft>
              <a:defRPr sz="1200">
                <a:latin typeface="+mn-lt"/>
                <a:cs typeface="+mn-cs"/>
              </a:defRPr>
            </a:lvl1pPr>
          </a:lstStyle>
          <a:p>
            <a:pPr>
              <a:defRPr/>
            </a:pPr>
            <a:fld id="{F6A8EB1A-F9C7-46AA-9722-792C62554472}" type="datetimeFigureOut">
              <a:rPr lang="en-US"/>
              <a:pPr>
                <a:defRPr/>
              </a:pPr>
              <a:t>11/21/2009</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pPr lvl="0"/>
            <a:endParaRPr lang="en-US" noProof="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fontAlgn="auto">
              <a:spcBef>
                <a:spcPts val="0"/>
              </a:spcBef>
              <a:spcAft>
                <a:spcPts val="0"/>
              </a:spcAft>
              <a:defRPr sz="1200">
                <a:latin typeface="+mn-lt"/>
                <a:cs typeface="+mn-cs"/>
              </a:defRPr>
            </a:lvl1pPr>
          </a:lstStyle>
          <a:p>
            <a:pPr>
              <a:defRPr/>
            </a:pPr>
            <a:fld id="{EFCB67A9-8DA6-4A5B-9515-7F91D475C041}"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Slide Image Placeholder 1"/>
          <p:cNvSpPr>
            <a:spLocks noGrp="1" noRot="1" noChangeAspect="1"/>
          </p:cNvSpPr>
          <p:nvPr>
            <p:ph type="sldImg"/>
          </p:nvPr>
        </p:nvSpPr>
        <p:spPr bwMode="auto">
          <a:noFill/>
          <a:ln>
            <a:solidFill>
              <a:srgbClr val="000000"/>
            </a:solidFill>
            <a:miter lim="800000"/>
            <a:headEnd/>
            <a:tailEnd/>
          </a:ln>
        </p:spPr>
      </p:sp>
      <p:sp>
        <p:nvSpPr>
          <p:cNvPr id="15362"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15363"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7502D075-EAB5-4B52-A777-31BC5F309D6C}" type="slidenum">
              <a:rPr lang="en-US">
                <a:cs typeface="Arial" charset="0"/>
              </a:rPr>
              <a:pPr fontAlgn="base">
                <a:spcBef>
                  <a:spcPct val="0"/>
                </a:spcBef>
                <a:spcAft>
                  <a:spcPct val="0"/>
                </a:spcAft>
                <a:defRPr/>
              </a:pPr>
              <a:t>1</a:t>
            </a:fld>
            <a:endParaRPr lang="en-US">
              <a:cs typeface="Arial"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Slide Image Placeholder 1"/>
          <p:cNvSpPr>
            <a:spLocks noGrp="1" noRot="1" noChangeAspect="1"/>
          </p:cNvSpPr>
          <p:nvPr>
            <p:ph type="sldImg"/>
          </p:nvPr>
        </p:nvSpPr>
        <p:spPr bwMode="auto">
          <a:noFill/>
          <a:ln>
            <a:solidFill>
              <a:srgbClr val="000000"/>
            </a:solidFill>
            <a:miter lim="800000"/>
            <a:headEnd/>
            <a:tailEnd/>
          </a:ln>
        </p:spPr>
      </p:sp>
      <p:sp>
        <p:nvSpPr>
          <p:cNvPr id="33794"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dirty="0" smtClean="0"/>
              <a:t>(Related to Case Question 3]</a:t>
            </a:r>
          </a:p>
          <a:p>
            <a:pPr eaLnBrk="1" hangingPunct="1">
              <a:spcBef>
                <a:spcPct val="0"/>
              </a:spcBef>
            </a:pPr>
            <a:endParaRPr lang="en-US" dirty="0" smtClean="0"/>
          </a:p>
          <a:p>
            <a:pPr eaLnBrk="1" hangingPunct="1">
              <a:spcBef>
                <a:spcPct val="0"/>
              </a:spcBef>
            </a:pPr>
            <a:r>
              <a:rPr lang="en-US" dirty="0" smtClean="0"/>
              <a:t>Since we are recommending a shift of spending into specific bid position strategy/match type groups, we used a pivot table to explore two of these this specific categories to see if any improvements could be made. In the “Position 1-2 Target/Broad Match” group, we found that some keywords have a negative ROA and should not be invested in further.  The others in bright green should receive the increased investment.  Interestingly, the other group we reviewed in detail contained only one keyword!  This one keyword however has a very high ROA and should be invested in.  Many other combinations of factors were explored but this simple sorted ROA view proved to be the most helpful to our team.  </a:t>
            </a:r>
          </a:p>
        </p:txBody>
      </p:sp>
      <p:sp>
        <p:nvSpPr>
          <p:cNvPr id="27651"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9E462E97-C91A-49CE-A575-51244F93B5D4}" type="slidenum">
              <a:rPr lang="en-US">
                <a:cs typeface="Arial" charset="0"/>
              </a:rPr>
              <a:pPr fontAlgn="base">
                <a:spcBef>
                  <a:spcPct val="0"/>
                </a:spcBef>
                <a:spcAft>
                  <a:spcPct val="0"/>
                </a:spcAft>
                <a:defRPr/>
              </a:pPr>
              <a:t>10</a:t>
            </a:fld>
            <a:endParaRPr lang="en-US">
              <a:cs typeface="Arial"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2"/>
          <p:cNvSpPr>
            <a:spLocks noGrp="1" noRot="1" noChangeAspect="1" noTextEdit="1"/>
          </p:cNvSpPr>
          <p:nvPr>
            <p:ph type="sldImg"/>
          </p:nvPr>
        </p:nvSpPr>
        <p:spPr bwMode="auto">
          <a:noFill/>
          <a:ln>
            <a:solidFill>
              <a:srgbClr val="000000"/>
            </a:solidFill>
            <a:miter lim="800000"/>
            <a:headEnd/>
            <a:tailEnd/>
          </a:ln>
        </p:spPr>
      </p:sp>
      <p:sp>
        <p:nvSpPr>
          <p:cNvPr id="17410" name="Rectangle 3"/>
          <p:cNvSpPr>
            <a:spLocks noGrp="1"/>
          </p:cNvSpPr>
          <p:nvPr>
            <p:ph type="body" idx="1"/>
          </p:nvPr>
        </p:nvSpPr>
        <p:spPr bwMode="auto">
          <a:noFill/>
        </p:spPr>
        <p:txBody>
          <a:bodyPr wrap="square" numCol="1" anchor="t" anchorCtr="0" compatLnSpc="1">
            <a:prstTxWarp prst="textNoShape">
              <a:avLst/>
            </a:prstTxWarp>
          </a:bodyPr>
          <a:lstStyle/>
          <a:p>
            <a:pPr eaLnBrk="1" hangingPunct="1"/>
            <a:r>
              <a:rPr lang="en-US" dirty="0" smtClean="0"/>
              <a:t>[Refers to Case Question 1]</a:t>
            </a:r>
          </a:p>
          <a:p>
            <a:pPr eaLnBrk="1" hangingPunct="1"/>
            <a:endParaRPr lang="en-US" dirty="0" smtClean="0"/>
          </a:p>
          <a:p>
            <a:pPr eaLnBrk="1" hangingPunct="1"/>
            <a:r>
              <a:rPr lang="en-US" dirty="0" smtClean="0"/>
              <a:t>We review the data before constructing any pivot tables so we could better organize our approach given the number of variables involved.  We broke the variables into main categories “Keyword Strategy” and “Results”.  </a:t>
            </a:r>
          </a:p>
          <a:p>
            <a:pPr eaLnBrk="1" hangingPunct="1"/>
            <a:endParaRPr lang="en-US" dirty="0" smtClean="0"/>
          </a:p>
          <a:p>
            <a:pPr eaLnBrk="1" hangingPunct="1"/>
            <a:r>
              <a:rPr lang="en-US" dirty="0" smtClean="0"/>
              <a:t>Given the focus in the case on net revenue and ROA, we added those (though we figured out how to calculate these automatically </a:t>
            </a:r>
            <a:r>
              <a:rPr lang="en-US" i="1" dirty="0" smtClean="0"/>
              <a:t>within</a:t>
            </a:r>
            <a:r>
              <a:rPr lang="en-US" dirty="0" smtClean="0"/>
              <a:t> the pivot table later using formulas embedded in the pivot table.)  Using these values makes sense as they both give a view of performance that summarizes many of the other metrics into one number, particularly ROA.  [Refers to Case Question 1]</a:t>
            </a:r>
          </a:p>
          <a:p>
            <a:pPr eaLnBrk="1" hangingPunct="1"/>
            <a:endParaRPr lang="en-US" dirty="0" smtClean="0"/>
          </a:p>
          <a:p>
            <a:pPr eaLnBrk="1" hangingPunct="1"/>
            <a:r>
              <a:rPr lang="en-US" dirty="0" smtClean="0"/>
              <a:t>So we expected that using pivot tables would show us that different combinations of Keyword Strategy components would produce different performance Results and these observations would guide our recommendation..  </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2"/>
          <p:cNvSpPr>
            <a:spLocks noGrp="1" noRot="1" noChangeAspect="1" noTextEdit="1"/>
          </p:cNvSpPr>
          <p:nvPr>
            <p:ph type="sldImg"/>
          </p:nvPr>
        </p:nvSpPr>
        <p:spPr bwMode="auto">
          <a:noFill/>
          <a:ln>
            <a:solidFill>
              <a:srgbClr val="000000"/>
            </a:solidFill>
            <a:miter lim="800000"/>
            <a:headEnd/>
            <a:tailEnd/>
          </a:ln>
        </p:spPr>
      </p:sp>
      <p:sp>
        <p:nvSpPr>
          <p:cNvPr id="19458" name="Rectangle 3"/>
          <p:cNvSpPr>
            <a:spLocks noGrp="1"/>
          </p:cNvSpPr>
          <p:nvPr>
            <p:ph type="body" idx="1"/>
          </p:nvPr>
        </p:nvSpPr>
        <p:spPr bwMode="auto">
          <a:noFill/>
        </p:spPr>
        <p:txBody>
          <a:bodyPr wrap="square" numCol="1" anchor="t" anchorCtr="0" compatLnSpc="1">
            <a:prstTxWarp prst="textNoShape">
              <a:avLst/>
            </a:prstTxWarp>
          </a:bodyPr>
          <a:lstStyle/>
          <a:p>
            <a:pPr eaLnBrk="1" hangingPunct="1"/>
            <a:r>
              <a:rPr lang="en-US" smtClean="0"/>
              <a:t>After reviewing the data we had we then thought about the different goals of advertising and the possible strategies to deliver on these goals.  We decided to use the AIDA framework from our marketing class to help guide our analysis.  </a:t>
            </a:r>
          </a:p>
          <a:p>
            <a:pPr eaLnBrk="1" hangingPunct="1"/>
            <a:endParaRPr lang="en-US" smtClean="0"/>
          </a:p>
          <a:p>
            <a:pPr eaLnBrk="1" hangingPunct="1"/>
            <a:r>
              <a:rPr lang="en-US" smtClean="0"/>
              <a:t>[Refers to Case Question 1]</a:t>
            </a:r>
          </a:p>
          <a:p>
            <a:pPr eaLnBrk="1" hangingPunct="1"/>
            <a:endParaRPr lang="en-US" smtClean="0"/>
          </a:p>
          <a:p>
            <a:pPr eaLnBrk="1" hangingPunct="1"/>
            <a:r>
              <a:rPr lang="en-US" smtClean="0"/>
              <a:t>While there are lots of possible metrics we could focus on, using the AIDA framework we identified a few that we thought best indicated performance for that stage of the marketing process.  Depending on an advertiser’s goal, different metrics might be a focus.</a:t>
            </a:r>
          </a:p>
          <a:p>
            <a:pPr eaLnBrk="1" hangingPunct="1"/>
            <a:endParaRPr lang="en-US" smtClean="0"/>
          </a:p>
          <a:p>
            <a:pPr eaLnBrk="1" hangingPunct="1"/>
            <a:r>
              <a:rPr lang="en-US" smtClean="0"/>
              <a:t>Awareness &gt; Impressions (amount of times an ad is shown) can help build brand awareness</a:t>
            </a:r>
          </a:p>
          <a:p>
            <a:pPr eaLnBrk="1" hangingPunct="1"/>
            <a:r>
              <a:rPr lang="en-US" smtClean="0"/>
              <a:t>Interest/Desire &gt; Click cost and CTR indicate progress moving prospects towards a sale</a:t>
            </a:r>
          </a:p>
          <a:p>
            <a:pPr eaLnBrk="1" hangingPunct="1"/>
            <a:r>
              <a:rPr lang="en-US" smtClean="0"/>
              <a:t>Net Revenue &gt; Revenue minus Costs</a:t>
            </a:r>
          </a:p>
          <a:p>
            <a:pPr eaLnBrk="1" hangingPunct="1"/>
            <a:r>
              <a:rPr lang="en-US" smtClean="0"/>
              <a:t>ROI &gt; (Revenue – Cost)/Cost we expected this would be the best metric to guide investment while balancing against the current net revenue success of existing campaigns  </a:t>
            </a:r>
          </a:p>
          <a:p>
            <a:pPr eaLnBrk="1" hangingPunct="1"/>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Rectangle 2"/>
          <p:cNvSpPr>
            <a:spLocks noGrp="1" noRot="1" noChangeAspect="1" noTextEdit="1"/>
          </p:cNvSpPr>
          <p:nvPr>
            <p:ph type="sldImg"/>
          </p:nvPr>
        </p:nvSpPr>
        <p:spPr bwMode="auto">
          <a:noFill/>
          <a:ln>
            <a:solidFill>
              <a:srgbClr val="000000"/>
            </a:solidFill>
            <a:miter lim="800000"/>
            <a:headEnd/>
            <a:tailEnd/>
          </a:ln>
        </p:spPr>
      </p:sp>
      <p:sp>
        <p:nvSpPr>
          <p:cNvPr id="21506" name="Rectangle 3"/>
          <p:cNvSpPr>
            <a:spLocks noGrp="1"/>
          </p:cNvSpPr>
          <p:nvPr>
            <p:ph type="body" idx="1"/>
          </p:nvPr>
        </p:nvSpPr>
        <p:spPr bwMode="auto">
          <a:noFill/>
        </p:spPr>
        <p:txBody>
          <a:bodyPr wrap="square" numCol="1" anchor="t" anchorCtr="0" compatLnSpc="1">
            <a:prstTxWarp prst="textNoShape">
              <a:avLst/>
            </a:prstTxWarp>
          </a:bodyPr>
          <a:lstStyle/>
          <a:p>
            <a:pPr eaLnBrk="1" hangingPunct="1"/>
            <a:r>
              <a:rPr lang="en-US" smtClean="0"/>
              <a:t>To begin our analysis, we review each publisher though each phase of the AIDA framework.  Each table here shows the top performers for each phase.  We attempted to normalize the numbers using cost since the amount spent with each publisher varied greatly but we still wanted to compare relative performance.  As you can see, different publishers excel in different areas so spending could be allocated differently depending on the advertiser’s goals.  We chose to focus on both net revenue and ROA as the main guide for strategic recommendations.</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Rectangle 2"/>
          <p:cNvSpPr>
            <a:spLocks noGrp="1" noRot="1" noChangeAspect="1" noTextEdit="1"/>
          </p:cNvSpPr>
          <p:nvPr>
            <p:ph type="sldImg"/>
          </p:nvPr>
        </p:nvSpPr>
        <p:spPr bwMode="auto">
          <a:noFill/>
          <a:ln>
            <a:solidFill>
              <a:srgbClr val="000000"/>
            </a:solidFill>
            <a:miter lim="800000"/>
            <a:headEnd/>
            <a:tailEnd/>
          </a:ln>
        </p:spPr>
      </p:sp>
      <p:sp>
        <p:nvSpPr>
          <p:cNvPr id="25602" name="Rectangle 3"/>
          <p:cNvSpPr>
            <a:spLocks noGrp="1"/>
          </p:cNvSpPr>
          <p:nvPr>
            <p:ph type="body" idx="1"/>
          </p:nvPr>
        </p:nvSpPr>
        <p:spPr bwMode="auto">
          <a:noFill/>
        </p:spPr>
        <p:txBody>
          <a:bodyPr wrap="square" numCol="1" anchor="t" anchorCtr="0" compatLnSpc="1">
            <a:prstTxWarp prst="textNoShape">
              <a:avLst/>
            </a:prstTxWarp>
          </a:bodyPr>
          <a:lstStyle/>
          <a:p>
            <a:pPr eaLnBrk="1" hangingPunct="1"/>
            <a:r>
              <a:rPr lang="en-US" smtClean="0"/>
              <a:t>[Refers to Case Question 2]</a:t>
            </a:r>
          </a:p>
          <a:p>
            <a:pPr eaLnBrk="1" hangingPunct="1"/>
            <a:r>
              <a:rPr lang="en-US" smtClean="0"/>
              <a:t>At this point we wanted to try and understand the relationship between our chosen key metrics: net revenue, net revenue by transaction and ROA.  While we wanted to focus purely on ROA, we could not ignore the sales successes indicated by our net revenue and net revenue per transaction analysis.  </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Rectangle 2"/>
          <p:cNvSpPr>
            <a:spLocks noGrp="1" noRot="1" noChangeAspect="1" noTextEdit="1"/>
          </p:cNvSpPr>
          <p:nvPr>
            <p:ph type="sldImg"/>
          </p:nvPr>
        </p:nvSpPr>
        <p:spPr bwMode="auto">
          <a:noFill/>
          <a:ln>
            <a:solidFill>
              <a:srgbClr val="000000"/>
            </a:solidFill>
            <a:miter lim="800000"/>
            <a:headEnd/>
            <a:tailEnd/>
          </a:ln>
        </p:spPr>
      </p:sp>
      <p:sp>
        <p:nvSpPr>
          <p:cNvPr id="23554" name="Rectangle 3"/>
          <p:cNvSpPr>
            <a:spLocks noGrp="1"/>
          </p:cNvSpPr>
          <p:nvPr>
            <p:ph type="body" idx="1"/>
          </p:nvPr>
        </p:nvSpPr>
        <p:spPr bwMode="auto">
          <a:noFill/>
        </p:spPr>
        <p:txBody>
          <a:bodyPr wrap="square" numCol="1" anchor="t" anchorCtr="0" compatLnSpc="1">
            <a:prstTxWarp prst="textNoShape">
              <a:avLst/>
            </a:prstTxWarp>
          </a:bodyPr>
          <a:lstStyle/>
          <a:p>
            <a:pPr eaLnBrk="1" hangingPunct="1"/>
            <a:r>
              <a:rPr lang="en-US" dirty="0" smtClean="0"/>
              <a:t>[Refers to Case Question 4 and Case Question 2]</a:t>
            </a:r>
          </a:p>
          <a:p>
            <a:pPr eaLnBrk="1" hangingPunct="1"/>
            <a:endParaRPr lang="en-US" dirty="0" smtClean="0"/>
          </a:p>
          <a:p>
            <a:pPr eaLnBrk="1" hangingPunct="1"/>
            <a:r>
              <a:rPr lang="en-US" dirty="0" smtClean="0"/>
              <a:t>In addition to ROA we also drilled down further into net revenue.  What we saw was that those with the highest net revenue did not necessarily have the highest net revenue per transaction.  And some with low net revenue had higher click through and conversion rate.  Since (total) net revenue is directly dependent on spending (cost), this observation immediately suggested possible spending shifts to those with higher conversion and click through rates, such as MSN.  To get more granular, we then looked at net revenue </a:t>
            </a:r>
            <a:r>
              <a:rPr lang="en-US" i="1" dirty="0" smtClean="0"/>
              <a:t>per transaction</a:t>
            </a:r>
            <a:r>
              <a:rPr lang="en-US" dirty="0" smtClean="0"/>
              <a:t> and found that publishers such as Google – US who has the largest net revenue, does not have the nest net revenue per transaction.  This suggests that while a publisher might have the highest net revenue it might not be generating the best return for the advertiser.   </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Slide Image Placeholder 1"/>
          <p:cNvSpPr>
            <a:spLocks noGrp="1" noRot="1" noChangeAspect="1"/>
          </p:cNvSpPr>
          <p:nvPr>
            <p:ph type="sldImg"/>
          </p:nvPr>
        </p:nvSpPr>
        <p:spPr bwMode="auto">
          <a:noFill/>
          <a:ln>
            <a:solidFill>
              <a:srgbClr val="000000"/>
            </a:solidFill>
            <a:miter lim="800000"/>
            <a:headEnd/>
            <a:tailEnd/>
          </a:ln>
        </p:spPr>
      </p:sp>
      <p:sp>
        <p:nvSpPr>
          <p:cNvPr id="27650"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t>[Refers to Question 2] </a:t>
            </a:r>
          </a:p>
          <a:p>
            <a:pPr eaLnBrk="1" hangingPunct="1">
              <a:spcBef>
                <a:spcPct val="0"/>
              </a:spcBef>
            </a:pPr>
            <a:endParaRPr lang="en-US" smtClean="0"/>
          </a:p>
          <a:p>
            <a:pPr eaLnBrk="1" hangingPunct="1">
              <a:spcBef>
                <a:spcPct val="0"/>
              </a:spcBef>
            </a:pPr>
            <a:r>
              <a:rPr lang="en-US" smtClean="0"/>
              <a:t>Decrease spending on Overture US b/c it generates many impressions but does not convert into enough sales and ROA </a:t>
            </a:r>
          </a:p>
          <a:p>
            <a:pPr eaLnBrk="1" hangingPunct="1">
              <a:spcBef>
                <a:spcPct val="0"/>
              </a:spcBef>
            </a:pPr>
            <a:r>
              <a:rPr lang="en-US" smtClean="0"/>
              <a:t>Shift investments into MSN Global and MSN US since ROA is high for both and net revenue could be greater with increased spending </a:t>
            </a:r>
          </a:p>
          <a:p>
            <a:pPr eaLnBrk="1" hangingPunct="1">
              <a:spcBef>
                <a:spcPct val="0"/>
              </a:spcBef>
            </a:pPr>
            <a:r>
              <a:rPr lang="en-US" smtClean="0"/>
              <a:t>Increase investment in Yahoo - US in order to increase overall net revenue (has high conversion rates but low initial investment relative to others) </a:t>
            </a:r>
          </a:p>
          <a:p>
            <a:pPr eaLnBrk="1" hangingPunct="1">
              <a:spcBef>
                <a:spcPct val="0"/>
              </a:spcBef>
            </a:pPr>
            <a:endParaRPr lang="en-US" smtClean="0"/>
          </a:p>
        </p:txBody>
      </p:sp>
      <p:sp>
        <p:nvSpPr>
          <p:cNvPr id="25603"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1D0C528-835B-4F01-9939-302403FA9ED4}" type="slidenum">
              <a:rPr lang="en-US">
                <a:cs typeface="Arial" charset="0"/>
              </a:rPr>
              <a:pPr fontAlgn="base">
                <a:spcBef>
                  <a:spcPct val="0"/>
                </a:spcBef>
                <a:spcAft>
                  <a:spcPct val="0"/>
                </a:spcAft>
                <a:defRPr/>
              </a:pPr>
              <a:t>7</a:t>
            </a:fld>
            <a:endParaRPr lang="en-US">
              <a:cs typeface="Arial"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Slide Image Placeholder 1"/>
          <p:cNvSpPr>
            <a:spLocks noGrp="1" noRot="1" noChangeAspect="1"/>
          </p:cNvSpPr>
          <p:nvPr>
            <p:ph type="sldImg"/>
          </p:nvPr>
        </p:nvSpPr>
        <p:spPr bwMode="auto">
          <a:noFill/>
          <a:ln>
            <a:solidFill>
              <a:srgbClr val="000000"/>
            </a:solidFill>
            <a:miter lim="800000"/>
            <a:headEnd/>
            <a:tailEnd/>
          </a:ln>
        </p:spPr>
      </p:sp>
      <p:sp>
        <p:nvSpPr>
          <p:cNvPr id="29698"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t>[Refers to Case Question 3]</a:t>
            </a:r>
          </a:p>
          <a:p>
            <a:pPr eaLnBrk="1" hangingPunct="1">
              <a:spcBef>
                <a:spcPct val="0"/>
              </a:spcBef>
            </a:pPr>
            <a:endParaRPr lang="en-US" smtClean="0"/>
          </a:p>
          <a:p>
            <a:pPr eaLnBrk="1" hangingPunct="1">
              <a:spcBef>
                <a:spcPct val="0"/>
              </a:spcBef>
            </a:pPr>
            <a:r>
              <a:rPr lang="en-US" smtClean="0"/>
              <a:t>Beyond the publisher analysis, we wanted to explore the options more deeply so we began to look more at specific key word strategy factors.  </a:t>
            </a:r>
          </a:p>
          <a:p>
            <a:pPr eaLnBrk="1" hangingPunct="1">
              <a:spcBef>
                <a:spcPct val="0"/>
              </a:spcBef>
            </a:pPr>
            <a:endParaRPr lang="en-US" smtClean="0"/>
          </a:p>
          <a:p>
            <a:pPr eaLnBrk="1" hangingPunct="1">
              <a:spcBef>
                <a:spcPct val="0"/>
              </a:spcBef>
            </a:pPr>
            <a:r>
              <a:rPr lang="en-US" smtClean="0"/>
              <a:t>One aspect that we wanted to explore was the possible relationship between search result position, click through rate, and conversion rate and how these metrics affected ROI.  First we had to transform the search result position from a real number into an integer and then we placed these into “position buckets” so we could compare more effectively using a pivot table.  As you can see, the higher (closer to 1) in the list a keyword/ad is shown, the higher the click through rate, conversation rate, and in turn, ROI.  This suggest a bidding strategy that may be willing to pay more for higher placement.       </a:t>
            </a:r>
          </a:p>
        </p:txBody>
      </p:sp>
      <p:sp>
        <p:nvSpPr>
          <p:cNvPr id="20483"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B18A7F4-BBD3-4AC1-AA63-1B0650CE53D5}" type="slidenum">
              <a:rPr lang="en-US">
                <a:cs typeface="Arial" charset="0"/>
              </a:rPr>
              <a:pPr fontAlgn="base">
                <a:spcBef>
                  <a:spcPct val="0"/>
                </a:spcBef>
                <a:spcAft>
                  <a:spcPct val="0"/>
                </a:spcAft>
                <a:defRPr/>
              </a:pPr>
              <a:t>8</a:t>
            </a:fld>
            <a:endParaRPr lang="en-US">
              <a:cs typeface="Arial"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Slide Image Placeholder 1"/>
          <p:cNvSpPr>
            <a:spLocks noGrp="1" noRot="1" noChangeAspect="1"/>
          </p:cNvSpPr>
          <p:nvPr>
            <p:ph type="sldImg"/>
          </p:nvPr>
        </p:nvSpPr>
        <p:spPr bwMode="auto">
          <a:noFill/>
          <a:ln>
            <a:solidFill>
              <a:srgbClr val="000000"/>
            </a:solidFill>
            <a:miter lim="800000"/>
            <a:headEnd/>
            <a:tailEnd/>
          </a:ln>
        </p:spPr>
      </p:sp>
      <p:sp>
        <p:nvSpPr>
          <p:cNvPr id="31746"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t>[Refers to Case Question 3] </a:t>
            </a:r>
          </a:p>
          <a:p>
            <a:pPr eaLnBrk="1" hangingPunct="1">
              <a:spcBef>
                <a:spcPct val="0"/>
              </a:spcBef>
            </a:pPr>
            <a:endParaRPr lang="en-US" smtClean="0"/>
          </a:p>
          <a:p>
            <a:pPr eaLnBrk="1" hangingPunct="1">
              <a:spcBef>
                <a:spcPct val="0"/>
              </a:spcBef>
            </a:pPr>
            <a:r>
              <a:rPr lang="en-US" smtClean="0"/>
              <a:t>In this analysis, we build multiple pivot tables to explore possible relationships among keyword strategy factors (slide 2) and their impact on ROA.  Ultimately, we found the most valuable insights from a review of bid position and keyword type on ROA within publishers.  Since each publisher has different big strategy and keyword match categories, this approach would not be used to make spending shift recommendations </a:t>
            </a:r>
            <a:r>
              <a:rPr lang="en-US" i="1" smtClean="0"/>
              <a:t>among</a:t>
            </a:r>
            <a:r>
              <a:rPr lang="en-US" smtClean="0"/>
              <a:t> publishers, only </a:t>
            </a:r>
            <a:r>
              <a:rPr lang="en-US" i="1" smtClean="0"/>
              <a:t>within</a:t>
            </a:r>
            <a:r>
              <a:rPr lang="en-US" smtClean="0"/>
              <a:t> a publishers.  The light green boxes indicate areas of highest ROA within a publisher and given our assumption that ROA is the most critical factor, publishers should shift spending from lower ROA campaigns into these higher ROA categories.  (The first column of ROA %ages was not labeled with any bid strategy in the data set.  This is unfortunate as it has some of the highest ROA values and thus evaluating the bid strategy for this is difficult.)  Since Google US currently has the highest amount of advertiser spend out of this group, we decided to explore the specific details of the two highest ROA categories, indicated in bright green on the chart.  </a:t>
            </a:r>
          </a:p>
        </p:txBody>
      </p:sp>
      <p:sp>
        <p:nvSpPr>
          <p:cNvPr id="22531"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65ABEFAE-0309-4DE3-BA20-32A5179E4671}" type="slidenum">
              <a:rPr lang="en-US">
                <a:cs typeface="Arial" charset="0"/>
              </a:rPr>
              <a:pPr fontAlgn="base">
                <a:spcBef>
                  <a:spcPct val="0"/>
                </a:spcBef>
                <a:spcAft>
                  <a:spcPct val="0"/>
                </a:spcAft>
                <a:defRPr/>
              </a:pPr>
              <a:t>9</a:t>
            </a:fld>
            <a:endParaRPr lang="en-US">
              <a:cs typeface="Arial"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tIns="0" rIns="18288">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lang="en-US" smtClean="0"/>
              <a:t>Click to edit Master title style</a:t>
            </a:r>
            <a:endParaRPr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a:p>
        </p:txBody>
      </p:sp>
      <p:sp>
        <p:nvSpPr>
          <p:cNvPr id="4" name="Date Placeholder 29"/>
          <p:cNvSpPr>
            <a:spLocks noGrp="1"/>
          </p:cNvSpPr>
          <p:nvPr>
            <p:ph type="dt" sz="half" idx="10"/>
          </p:nvPr>
        </p:nvSpPr>
        <p:spPr/>
        <p:txBody>
          <a:bodyPr/>
          <a:lstStyle>
            <a:lvl1pPr>
              <a:defRPr/>
            </a:lvl1pPr>
          </a:lstStyle>
          <a:p>
            <a:pPr>
              <a:defRPr/>
            </a:pPr>
            <a:fld id="{AC307163-3322-424F-8905-399281C72DB6}" type="datetimeFigureOut">
              <a:rPr lang="en-US"/>
              <a:pPr>
                <a:defRPr/>
              </a:pPr>
              <a:t>11/21/2009</a:t>
            </a:fld>
            <a:endParaRPr lang="en-US"/>
          </a:p>
        </p:txBody>
      </p:sp>
      <p:sp>
        <p:nvSpPr>
          <p:cNvPr id="5" name="Footer Placeholder 18"/>
          <p:cNvSpPr>
            <a:spLocks noGrp="1"/>
          </p:cNvSpPr>
          <p:nvPr>
            <p:ph type="ftr" sz="quarter" idx="11"/>
          </p:nvPr>
        </p:nvSpPr>
        <p:spPr/>
        <p:txBody>
          <a:bodyPr/>
          <a:lstStyle>
            <a:lvl1pPr>
              <a:defRPr/>
            </a:lvl1pPr>
          </a:lstStyle>
          <a:p>
            <a:pPr>
              <a:defRPr/>
            </a:pPr>
            <a:endParaRPr lang="en-US"/>
          </a:p>
        </p:txBody>
      </p:sp>
      <p:sp>
        <p:nvSpPr>
          <p:cNvPr id="6" name="Slide Number Placeholder 26"/>
          <p:cNvSpPr>
            <a:spLocks noGrp="1"/>
          </p:cNvSpPr>
          <p:nvPr>
            <p:ph type="sldNum" sz="quarter" idx="12"/>
          </p:nvPr>
        </p:nvSpPr>
        <p:spPr/>
        <p:txBody>
          <a:bodyPr/>
          <a:lstStyle>
            <a:lvl1pPr>
              <a:defRPr/>
            </a:lvl1pPr>
          </a:lstStyle>
          <a:p>
            <a:pPr>
              <a:defRPr/>
            </a:pPr>
            <a:fld id="{FE8148B8-73E9-4419-8242-F034DB109CBA}"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FDEFF88A-46FF-42AD-A91F-E9CF1C6F77BF}" type="datetimeFigureOut">
              <a:rPr lang="en-US"/>
              <a:pPr>
                <a:defRPr/>
              </a:pPr>
              <a:t>11/21/2009</a:t>
            </a:fld>
            <a:endParaRPr lang="en-US"/>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pPr>
              <a:defRPr/>
            </a:pPr>
            <a:fld id="{A944930B-D158-4927-A1BA-2EF360AC08CB}"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8FDAD13F-D2C2-4ADF-B397-F0EAE7499CB2}" type="datetimeFigureOut">
              <a:rPr lang="en-US"/>
              <a:pPr>
                <a:defRPr/>
              </a:pPr>
              <a:t>11/21/2009</a:t>
            </a:fld>
            <a:endParaRPr lang="en-US"/>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pPr>
              <a:defRPr/>
            </a:pPr>
            <a:fld id="{8F468D41-B7B4-40E5-919C-6F06FC8D1AC3}"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F437AB23-04B3-496D-91F0-CA0BB448ED9B}" type="datetimeFigureOut">
              <a:rPr lang="en-US"/>
              <a:pPr>
                <a:defRPr/>
              </a:pPr>
              <a:t>11/21/2009</a:t>
            </a:fld>
            <a:endParaRPr lang="en-US"/>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pPr>
              <a:defRPr/>
            </a:pPr>
            <a:fld id="{0CB22F80-4795-4334-B100-56D80A7FE3AC}"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tIns="0">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lang="en-US" smtClean="0"/>
              <a:t>Click to edit Master title style</a:t>
            </a:r>
            <a:endParaRPr lang="en-US"/>
          </a:p>
        </p:txBody>
      </p:sp>
      <p:sp>
        <p:nvSpPr>
          <p:cNvPr id="3" name="Text Placeholder 2"/>
          <p:cNvSpPr>
            <a:spLocks noGrp="1"/>
          </p:cNvSpPr>
          <p:nvPr>
            <p:ph type="body" idx="1"/>
          </p:nvPr>
        </p:nvSpPr>
        <p:spPr>
          <a:xfrm>
            <a:off x="530352" y="2704664"/>
            <a:ext cx="7772400" cy="1509712"/>
          </a:xfrm>
        </p:spPr>
        <p:txBody>
          <a:bodyPr lIns="45720" rIns="45720"/>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055A0ED0-DD77-464C-A7AF-18E542B346FF}" type="datetimeFigureOut">
              <a:rPr lang="en-US"/>
              <a:pPr>
                <a:defRPr/>
              </a:pPr>
              <a:t>11/21/2009</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96E19273-78A2-4E40-ADC1-E66307390CA5}"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9"/>
          <p:cNvSpPr>
            <a:spLocks noGrp="1"/>
          </p:cNvSpPr>
          <p:nvPr>
            <p:ph type="dt" sz="half" idx="10"/>
          </p:nvPr>
        </p:nvSpPr>
        <p:spPr/>
        <p:txBody>
          <a:bodyPr/>
          <a:lstStyle>
            <a:lvl1pPr>
              <a:defRPr/>
            </a:lvl1pPr>
          </a:lstStyle>
          <a:p>
            <a:pPr>
              <a:defRPr/>
            </a:pPr>
            <a:fld id="{64760094-F4EE-4E3A-B038-BEFAA0AC19D7}" type="datetimeFigureOut">
              <a:rPr lang="en-US"/>
              <a:pPr>
                <a:defRPr/>
              </a:pPr>
              <a:t>11/21/2009</a:t>
            </a:fld>
            <a:endParaRPr lang="en-US"/>
          </a:p>
        </p:txBody>
      </p:sp>
      <p:sp>
        <p:nvSpPr>
          <p:cNvPr id="6" name="Footer Placeholder 21"/>
          <p:cNvSpPr>
            <a:spLocks noGrp="1"/>
          </p:cNvSpPr>
          <p:nvPr>
            <p:ph type="ftr" sz="quarter" idx="11"/>
          </p:nvPr>
        </p:nvSpPr>
        <p:spPr/>
        <p:txBody>
          <a:bodyPr/>
          <a:lstStyle>
            <a:lvl1pPr>
              <a:defRPr/>
            </a:lvl1pPr>
          </a:lstStyle>
          <a:p>
            <a:pPr>
              <a:defRPr/>
            </a:pPr>
            <a:endParaRPr lang="en-US"/>
          </a:p>
        </p:txBody>
      </p:sp>
      <p:sp>
        <p:nvSpPr>
          <p:cNvPr id="7" name="Slide Number Placeholder 17"/>
          <p:cNvSpPr>
            <a:spLocks noGrp="1"/>
          </p:cNvSpPr>
          <p:nvPr>
            <p:ph type="sldNum" sz="quarter" idx="12"/>
          </p:nvPr>
        </p:nvSpPr>
        <p:spPr/>
        <p:txBody>
          <a:bodyPr/>
          <a:lstStyle>
            <a:lvl1pPr>
              <a:defRPr/>
            </a:lvl1pPr>
          </a:lstStyle>
          <a:p>
            <a:pPr>
              <a:defRPr/>
            </a:pPr>
            <a:fld id="{108C6339-BB45-4534-ACC1-63DF1E62E7EF}"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9"/>
          <p:cNvSpPr>
            <a:spLocks noGrp="1"/>
          </p:cNvSpPr>
          <p:nvPr>
            <p:ph type="dt" sz="half" idx="10"/>
          </p:nvPr>
        </p:nvSpPr>
        <p:spPr/>
        <p:txBody>
          <a:bodyPr/>
          <a:lstStyle>
            <a:lvl1pPr>
              <a:defRPr/>
            </a:lvl1pPr>
          </a:lstStyle>
          <a:p>
            <a:pPr>
              <a:defRPr/>
            </a:pPr>
            <a:fld id="{943CA349-ED71-4650-9913-6483DD53B75F}" type="datetimeFigureOut">
              <a:rPr lang="en-US"/>
              <a:pPr>
                <a:defRPr/>
              </a:pPr>
              <a:t>11/21/2009</a:t>
            </a:fld>
            <a:endParaRPr lang="en-US"/>
          </a:p>
        </p:txBody>
      </p:sp>
      <p:sp>
        <p:nvSpPr>
          <p:cNvPr id="8" name="Footer Placeholder 21"/>
          <p:cNvSpPr>
            <a:spLocks noGrp="1"/>
          </p:cNvSpPr>
          <p:nvPr>
            <p:ph type="ftr" sz="quarter" idx="11"/>
          </p:nvPr>
        </p:nvSpPr>
        <p:spPr/>
        <p:txBody>
          <a:bodyPr/>
          <a:lstStyle>
            <a:lvl1pPr>
              <a:defRPr/>
            </a:lvl1pPr>
          </a:lstStyle>
          <a:p>
            <a:pPr>
              <a:defRPr/>
            </a:pPr>
            <a:endParaRPr lang="en-US"/>
          </a:p>
        </p:txBody>
      </p:sp>
      <p:sp>
        <p:nvSpPr>
          <p:cNvPr id="9" name="Slide Number Placeholder 17"/>
          <p:cNvSpPr>
            <a:spLocks noGrp="1"/>
          </p:cNvSpPr>
          <p:nvPr>
            <p:ph type="sldNum" sz="quarter" idx="12"/>
          </p:nvPr>
        </p:nvSpPr>
        <p:spPr/>
        <p:txBody>
          <a:bodyPr/>
          <a:lstStyle>
            <a:lvl1pPr>
              <a:defRPr/>
            </a:lvl1pPr>
          </a:lstStyle>
          <a:p>
            <a:pPr>
              <a:defRPr/>
            </a:pPr>
            <a:fld id="{BC81A03F-3DB1-4BC0-AA0E-9EF0AB346398}"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lang="en-US" smtClean="0"/>
              <a:t>Click to edit Master title style</a:t>
            </a:r>
            <a:endParaRPr lang="en-US"/>
          </a:p>
        </p:txBody>
      </p:sp>
      <p:sp>
        <p:nvSpPr>
          <p:cNvPr id="3" name="Date Placeholder 9"/>
          <p:cNvSpPr>
            <a:spLocks noGrp="1"/>
          </p:cNvSpPr>
          <p:nvPr>
            <p:ph type="dt" sz="half" idx="10"/>
          </p:nvPr>
        </p:nvSpPr>
        <p:spPr/>
        <p:txBody>
          <a:bodyPr/>
          <a:lstStyle>
            <a:lvl1pPr>
              <a:defRPr/>
            </a:lvl1pPr>
          </a:lstStyle>
          <a:p>
            <a:pPr>
              <a:defRPr/>
            </a:pPr>
            <a:fld id="{B8455457-FBCE-45B8-9323-02E12D6A1CEB}" type="datetimeFigureOut">
              <a:rPr lang="en-US"/>
              <a:pPr>
                <a:defRPr/>
              </a:pPr>
              <a:t>11/21/2009</a:t>
            </a:fld>
            <a:endParaRPr lang="en-US"/>
          </a:p>
        </p:txBody>
      </p:sp>
      <p:sp>
        <p:nvSpPr>
          <p:cNvPr id="4" name="Footer Placeholder 21"/>
          <p:cNvSpPr>
            <a:spLocks noGrp="1"/>
          </p:cNvSpPr>
          <p:nvPr>
            <p:ph type="ftr" sz="quarter" idx="11"/>
          </p:nvPr>
        </p:nvSpPr>
        <p:spPr/>
        <p:txBody>
          <a:bodyPr/>
          <a:lstStyle>
            <a:lvl1pPr>
              <a:defRPr/>
            </a:lvl1pPr>
          </a:lstStyle>
          <a:p>
            <a:pPr>
              <a:defRPr/>
            </a:pPr>
            <a:endParaRPr lang="en-US"/>
          </a:p>
        </p:txBody>
      </p:sp>
      <p:sp>
        <p:nvSpPr>
          <p:cNvPr id="5" name="Slide Number Placeholder 17"/>
          <p:cNvSpPr>
            <a:spLocks noGrp="1"/>
          </p:cNvSpPr>
          <p:nvPr>
            <p:ph type="sldNum" sz="quarter" idx="12"/>
          </p:nvPr>
        </p:nvSpPr>
        <p:spPr/>
        <p:txBody>
          <a:bodyPr/>
          <a:lstStyle>
            <a:lvl1pPr>
              <a:defRPr/>
            </a:lvl1pPr>
          </a:lstStyle>
          <a:p>
            <a:pPr>
              <a:defRPr/>
            </a:pPr>
            <a:fld id="{9C98C09F-A9F5-4E07-A2E0-ABF23A74230D}"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9"/>
          <p:cNvSpPr>
            <a:spLocks noGrp="1"/>
          </p:cNvSpPr>
          <p:nvPr>
            <p:ph type="dt" sz="half" idx="10"/>
          </p:nvPr>
        </p:nvSpPr>
        <p:spPr/>
        <p:txBody>
          <a:bodyPr/>
          <a:lstStyle>
            <a:lvl1pPr>
              <a:defRPr/>
            </a:lvl1pPr>
          </a:lstStyle>
          <a:p>
            <a:pPr>
              <a:defRPr/>
            </a:pPr>
            <a:fld id="{2AA6878A-1770-4646-B646-AC26CE6369E5}" type="datetimeFigureOut">
              <a:rPr lang="en-US"/>
              <a:pPr>
                <a:defRPr/>
              </a:pPr>
              <a:t>11/21/2009</a:t>
            </a:fld>
            <a:endParaRPr lang="en-US"/>
          </a:p>
        </p:txBody>
      </p:sp>
      <p:sp>
        <p:nvSpPr>
          <p:cNvPr id="3" name="Footer Placeholder 21"/>
          <p:cNvSpPr>
            <a:spLocks noGrp="1"/>
          </p:cNvSpPr>
          <p:nvPr>
            <p:ph type="ftr" sz="quarter" idx="11"/>
          </p:nvPr>
        </p:nvSpPr>
        <p:spPr/>
        <p:txBody>
          <a:bodyPr/>
          <a:lstStyle>
            <a:lvl1pPr>
              <a:defRPr/>
            </a:lvl1pPr>
          </a:lstStyle>
          <a:p>
            <a:pPr>
              <a:defRPr/>
            </a:pPr>
            <a:endParaRPr lang="en-US"/>
          </a:p>
        </p:txBody>
      </p:sp>
      <p:sp>
        <p:nvSpPr>
          <p:cNvPr id="4" name="Slide Number Placeholder 17"/>
          <p:cNvSpPr>
            <a:spLocks noGrp="1"/>
          </p:cNvSpPr>
          <p:nvPr>
            <p:ph type="sldNum" sz="quarter" idx="12"/>
          </p:nvPr>
        </p:nvSpPr>
        <p:spPr/>
        <p:txBody>
          <a:bodyPr/>
          <a:lstStyle>
            <a:lvl1pPr>
              <a:defRPr/>
            </a:lvl1pPr>
          </a:lstStyle>
          <a:p>
            <a:pPr>
              <a:defRPr/>
            </a:pPr>
            <a:fld id="{383A7639-E505-4464-B482-E1D332F39F47}"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a:noAutofit/>
          </a:bodyPr>
          <a:lstStyle>
            <a:lvl1pPr algn="l" rtl="0">
              <a:spcBef>
                <a:spcPct val="0"/>
              </a:spcBef>
              <a:buNone/>
              <a:defRPr sz="2600" b="0">
                <a:ln>
                  <a:noFill/>
                </a:ln>
                <a:solidFill>
                  <a:schemeClr val="tx2"/>
                </a:solidFill>
                <a:effectLst/>
                <a:latin typeface="+mj-lt"/>
                <a:ea typeface="+mj-ea"/>
                <a:cs typeface="+mj-cs"/>
              </a:defRPr>
            </a:lvl1pPr>
          </a:lstStyle>
          <a:p>
            <a:r>
              <a:rPr lang="en-US" smtClean="0"/>
              <a:t>Click to edit Master title style</a:t>
            </a:r>
            <a:endParaRPr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a:r>
              <a:rPr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9"/>
          <p:cNvSpPr>
            <a:spLocks noGrp="1"/>
          </p:cNvSpPr>
          <p:nvPr>
            <p:ph type="dt" sz="half" idx="10"/>
          </p:nvPr>
        </p:nvSpPr>
        <p:spPr/>
        <p:txBody>
          <a:bodyPr/>
          <a:lstStyle>
            <a:lvl1pPr>
              <a:defRPr/>
            </a:lvl1pPr>
          </a:lstStyle>
          <a:p>
            <a:pPr>
              <a:defRPr/>
            </a:pPr>
            <a:fld id="{2B760C1A-458E-4001-961D-1DA6B05E4E40}" type="datetimeFigureOut">
              <a:rPr lang="en-US"/>
              <a:pPr>
                <a:defRPr/>
              </a:pPr>
              <a:t>11/21/2009</a:t>
            </a:fld>
            <a:endParaRPr lang="en-US"/>
          </a:p>
        </p:txBody>
      </p:sp>
      <p:sp>
        <p:nvSpPr>
          <p:cNvPr id="6" name="Footer Placeholder 21"/>
          <p:cNvSpPr>
            <a:spLocks noGrp="1"/>
          </p:cNvSpPr>
          <p:nvPr>
            <p:ph type="ftr" sz="quarter" idx="11"/>
          </p:nvPr>
        </p:nvSpPr>
        <p:spPr/>
        <p:txBody>
          <a:bodyPr/>
          <a:lstStyle>
            <a:lvl1pPr>
              <a:defRPr/>
            </a:lvl1pPr>
          </a:lstStyle>
          <a:p>
            <a:pPr>
              <a:defRPr/>
            </a:pPr>
            <a:endParaRPr lang="en-US"/>
          </a:p>
        </p:txBody>
      </p:sp>
      <p:sp>
        <p:nvSpPr>
          <p:cNvPr id="7" name="Slide Number Placeholder 17"/>
          <p:cNvSpPr>
            <a:spLocks noGrp="1"/>
          </p:cNvSpPr>
          <p:nvPr>
            <p:ph type="sldNum" sz="quarter" idx="12"/>
          </p:nvPr>
        </p:nvSpPr>
        <p:spPr/>
        <p:txBody>
          <a:bodyPr/>
          <a:lstStyle>
            <a:lvl1pPr>
              <a:defRPr/>
            </a:lvl1pPr>
          </a:lstStyle>
          <a:p>
            <a:pPr>
              <a:defRPr/>
            </a:pPr>
            <a:fld id="{806380D8-39FE-4487-AF5E-DA5D28EE78C0}"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5" name="Snip and Round Single Corner Rectangle 8"/>
          <p:cNvSpPr/>
          <p:nvPr/>
        </p:nvSpPr>
        <p:spPr>
          <a:xfrm rot="420000" flipV="1">
            <a:off x="3165475" y="1108075"/>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Right Triangle 11"/>
          <p:cNvSpPr/>
          <p:nvPr/>
        </p:nvSpPr>
        <p:spPr>
          <a:xfrm rot="420000" flipV="1">
            <a:off x="8004175" y="5359400"/>
            <a:ext cx="155575" cy="155575"/>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8"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2" name="Title 1"/>
          <p:cNvSpPr>
            <a:spLocks noGrp="1"/>
          </p:cNvSpPr>
          <p:nvPr>
            <p:ph type="title"/>
          </p:nvPr>
        </p:nvSpPr>
        <p:spPr>
          <a:xfrm>
            <a:off x="609600" y="1176996"/>
            <a:ext cx="2212848" cy="1582621"/>
          </a:xfrm>
        </p:spPr>
        <p:txBody>
          <a:bodyPr lIns="45720" rIns="45720" bIns="45720"/>
          <a:lstStyle>
            <a:lvl1pPr algn="l">
              <a:buNone/>
              <a:defRPr sz="2000" b="1">
                <a:solidFill>
                  <a:schemeClr val="tx2"/>
                </a:solidFill>
              </a:defRPr>
            </a:lvl1pPr>
          </a:lstStyle>
          <a:p>
            <a:r>
              <a:rPr lang="en-US" smtClean="0"/>
              <a:t>Click to edit Master title style</a:t>
            </a:r>
            <a:endParaRPr lang="en-US"/>
          </a:p>
        </p:txBody>
      </p:sp>
      <p:sp>
        <p:nvSpPr>
          <p:cNvPr id="4" name="Text Placeholder 3"/>
          <p:cNvSpPr>
            <a:spLocks noGrp="1"/>
          </p:cNvSpPr>
          <p:nvPr>
            <p:ph type="body" sz="half" idx="2"/>
          </p:nvPr>
        </p:nvSpPr>
        <p:spPr>
          <a:xfrm>
            <a:off x="609600" y="2828785"/>
            <a:ext cx="2209800" cy="2179320"/>
          </a:xfrm>
        </p:spPr>
        <p:txBody>
          <a:bodyPr lIns="64008" rIns="45720"/>
          <a:lstStyle>
            <a:lvl1pPr marL="0" indent="0" algn="l">
              <a:spcBef>
                <a:spcPts val="250"/>
              </a:spcBef>
              <a:buFontTx/>
              <a:buNone/>
              <a:defRPr sz="1300"/>
            </a:lvl1pPr>
            <a:lvl2pPr>
              <a:defRPr sz="1200"/>
            </a:lvl2pPr>
            <a:lvl3pPr>
              <a:defRPr sz="1000"/>
            </a:lvl3pPr>
            <a:lvl4pPr>
              <a:defRPr sz="900"/>
            </a:lvl4pPr>
            <a:lvl5pPr>
              <a:defRPr sz="900"/>
            </a:lvl5pPr>
          </a:lstStyle>
          <a:p>
            <a:pPr lvl="0"/>
            <a:r>
              <a:rPr lang="en-US" smtClean="0"/>
              <a:t>Click to edit Master text styles</a:t>
            </a:r>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normAutofit/>
          </a:bodyPr>
          <a:lstStyle>
            <a:lvl1pPr marL="0" indent="0">
              <a:buNone/>
              <a:defRPr sz="3200"/>
            </a:lvl1pPr>
          </a:lstStyle>
          <a:p>
            <a:pPr lvl="0"/>
            <a:r>
              <a:rPr lang="en-US" noProof="0" smtClean="0"/>
              <a:t>Click icon to add picture</a:t>
            </a:r>
            <a:endParaRPr lang="en-US" noProof="0" dirty="0"/>
          </a:p>
        </p:txBody>
      </p:sp>
      <p:sp>
        <p:nvSpPr>
          <p:cNvPr id="9" name="Date Placeholder 4"/>
          <p:cNvSpPr>
            <a:spLocks noGrp="1"/>
          </p:cNvSpPr>
          <p:nvPr>
            <p:ph type="dt" sz="half" idx="10"/>
          </p:nvPr>
        </p:nvSpPr>
        <p:spPr/>
        <p:txBody>
          <a:bodyPr/>
          <a:lstStyle>
            <a:lvl1pPr>
              <a:defRPr/>
            </a:lvl1pPr>
          </a:lstStyle>
          <a:p>
            <a:pPr>
              <a:defRPr/>
            </a:pPr>
            <a:fld id="{0995CC61-D4E1-486E-B357-4CBD33E87977}" type="datetimeFigureOut">
              <a:rPr lang="en-US"/>
              <a:pPr>
                <a:defRPr/>
              </a:pPr>
              <a:t>11/21/2009</a:t>
            </a:fld>
            <a:endParaRPr lang="en-US"/>
          </a:p>
        </p:txBody>
      </p:sp>
      <p:sp>
        <p:nvSpPr>
          <p:cNvPr id="10" name="Footer Placeholder 5"/>
          <p:cNvSpPr>
            <a:spLocks noGrp="1"/>
          </p:cNvSpPr>
          <p:nvPr>
            <p:ph type="ftr" sz="quarter" idx="11"/>
          </p:nvPr>
        </p:nvSpPr>
        <p:spPr/>
        <p:txBody>
          <a:bodyPr/>
          <a:lstStyle>
            <a:lvl1pPr>
              <a:defRPr/>
            </a:lvl1pPr>
          </a:lstStyle>
          <a:p>
            <a:pPr>
              <a:defRPr/>
            </a:pPr>
            <a:endParaRPr lang="en-US"/>
          </a:p>
        </p:txBody>
      </p:sp>
      <p:sp>
        <p:nvSpPr>
          <p:cNvPr id="11" name="Slide Number Placeholder 6"/>
          <p:cNvSpPr>
            <a:spLocks noGrp="1"/>
          </p:cNvSpPr>
          <p:nvPr>
            <p:ph type="sldNum" sz="quarter" idx="12"/>
          </p:nvPr>
        </p:nvSpPr>
        <p:spPr>
          <a:xfrm>
            <a:off x="8077200" y="6356350"/>
            <a:ext cx="609600" cy="365125"/>
          </a:xfrm>
        </p:spPr>
        <p:txBody>
          <a:bodyPr/>
          <a:lstStyle>
            <a:lvl1pPr>
              <a:defRPr/>
            </a:lvl1pPr>
          </a:lstStyle>
          <a:p>
            <a:pPr>
              <a:defRPr/>
            </a:pPr>
            <a:fld id="{E62974E2-A416-4ED5-B62B-A833CD6A515E}"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938"/>
            <a:ext cx="9163050" cy="1041401"/>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8" name="Freeform 7"/>
          <p:cNvSpPr>
            <a:spLocks/>
          </p:cNvSpPr>
          <p:nvPr/>
        </p:nvSpPr>
        <p:spPr bwMode="auto">
          <a:xfrm>
            <a:off x="4381500" y="-7938"/>
            <a:ext cx="4762500" cy="638176"/>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1028" name="Title Placeholder 8"/>
          <p:cNvSpPr>
            <a:spLocks noGrp="1"/>
          </p:cNvSpPr>
          <p:nvPr>
            <p:ph type="title"/>
          </p:nvPr>
        </p:nvSpPr>
        <p:spPr bwMode="auto">
          <a:xfrm>
            <a:off x="457200" y="704850"/>
            <a:ext cx="8229600" cy="1143000"/>
          </a:xfrm>
          <a:prstGeom prst="rect">
            <a:avLst/>
          </a:prstGeom>
          <a:noFill/>
          <a:ln w="9525">
            <a:noFill/>
            <a:miter lim="800000"/>
            <a:headEnd/>
            <a:tailEnd/>
          </a:ln>
        </p:spPr>
        <p:txBody>
          <a:bodyPr vert="horz" wrap="square" lIns="0" tIns="45720" rIns="0" bIns="0" numCol="1" anchor="b" anchorCtr="0" compatLnSpc="1">
            <a:prstTxWarp prst="textNoShape">
              <a:avLst/>
            </a:prstTxWarp>
          </a:bodyPr>
          <a:lstStyle/>
          <a:p>
            <a:pPr lvl="0"/>
            <a:r>
              <a:rPr lang="en-US" smtClean="0"/>
              <a:t>Click to edit Master title style</a:t>
            </a:r>
          </a:p>
        </p:txBody>
      </p:sp>
      <p:sp>
        <p:nvSpPr>
          <p:cNvPr id="1029" name="Text Placeholder 29"/>
          <p:cNvSpPr>
            <a:spLocks noGrp="1"/>
          </p:cNvSpPr>
          <p:nvPr>
            <p:ph type="body" idx="1"/>
          </p:nvPr>
        </p:nvSpPr>
        <p:spPr bwMode="auto">
          <a:xfrm>
            <a:off x="457200" y="1935163"/>
            <a:ext cx="8229600" cy="438943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fontAlgn="auto" latinLnBrk="0" hangingPunct="1">
              <a:spcBef>
                <a:spcPts val="0"/>
              </a:spcBef>
              <a:spcAft>
                <a:spcPts val="0"/>
              </a:spcAft>
              <a:defRPr kumimoji="0" sz="1200">
                <a:solidFill>
                  <a:schemeClr val="tx2">
                    <a:shade val="90000"/>
                  </a:schemeClr>
                </a:solidFill>
                <a:latin typeface="+mn-lt"/>
                <a:cs typeface="+mn-cs"/>
              </a:defRPr>
            </a:lvl1pPr>
          </a:lstStyle>
          <a:p>
            <a:pPr>
              <a:defRPr/>
            </a:pPr>
            <a:fld id="{FF8D2417-5D47-4E59-BB18-A6E3FC6B4AD4}" type="datetimeFigureOut">
              <a:rPr lang="en-US"/>
              <a:pPr>
                <a:defRPr/>
              </a:pPr>
              <a:t>11/21/2009</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fontAlgn="auto" latinLnBrk="0" hangingPunct="1">
              <a:spcBef>
                <a:spcPts val="0"/>
              </a:spcBef>
              <a:spcAft>
                <a:spcPts val="0"/>
              </a:spcAft>
              <a:defRPr kumimoji="0" sz="1200">
                <a:solidFill>
                  <a:schemeClr val="tx2">
                    <a:shade val="90000"/>
                  </a:schemeClr>
                </a:solidFill>
                <a:latin typeface="+mn-lt"/>
                <a:cs typeface="+mn-cs"/>
              </a:defRPr>
            </a:lvl1pPr>
          </a:lstStyle>
          <a:p>
            <a:pPr>
              <a:defRPr/>
            </a:pPr>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fontAlgn="auto" latinLnBrk="0" hangingPunct="1">
              <a:spcBef>
                <a:spcPts val="0"/>
              </a:spcBef>
              <a:spcAft>
                <a:spcPts val="0"/>
              </a:spcAft>
              <a:defRPr kumimoji="0" sz="1200">
                <a:solidFill>
                  <a:schemeClr val="tx2">
                    <a:shade val="90000"/>
                  </a:schemeClr>
                </a:solidFill>
                <a:latin typeface="+mn-lt"/>
                <a:cs typeface="+mn-cs"/>
              </a:defRPr>
            </a:lvl1pPr>
          </a:lstStyle>
          <a:p>
            <a:pPr>
              <a:defRPr/>
            </a:pPr>
            <a:fld id="{89B37128-5ACD-4CCD-B19A-B6F8ACFFD8B2}" type="slidenum">
              <a:rPr lang="en-US"/>
              <a:pPr>
                <a:defRPr/>
              </a:pPr>
              <a:t>‹#›</a:t>
            </a:fld>
            <a:endParaRPr lang="en-US"/>
          </a:p>
        </p:txBody>
      </p:sp>
      <p:grpSp>
        <p:nvGrpSpPr>
          <p:cNvPr id="1033" name="Group 1"/>
          <p:cNvGrpSpPr>
            <a:grpSpLocks/>
          </p:cNvGrpSpPr>
          <p:nvPr/>
        </p:nvGrpSpPr>
        <p:grpSpPr bwMode="auto">
          <a:xfrm>
            <a:off x="-19050" y="203200"/>
            <a:ext cx="9180513" cy="647700"/>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grpSp>
    </p:spTree>
  </p:cSld>
  <p:clrMap bg1="lt1" tx1="dk1" bg2="lt2" tx2="dk2" accent1="accent1" accent2="accent2" accent3="accent3" accent4="accent4" accent5="accent5" accent6="accent6" hlink="hlink" folHlink="folHlink"/>
  <p:sldLayoutIdLst>
    <p:sldLayoutId id="2147483684" r:id="rId1"/>
    <p:sldLayoutId id="2147483683" r:id="rId2"/>
    <p:sldLayoutId id="2147483685" r:id="rId3"/>
    <p:sldLayoutId id="2147483682" r:id="rId4"/>
    <p:sldLayoutId id="2147483681" r:id="rId5"/>
    <p:sldLayoutId id="2147483680" r:id="rId6"/>
    <p:sldLayoutId id="2147483679" r:id="rId7"/>
    <p:sldLayoutId id="2147483678" r:id="rId8"/>
    <p:sldLayoutId id="2147483686" r:id="rId9"/>
    <p:sldLayoutId id="2147483677" r:id="rId10"/>
    <p:sldLayoutId id="2147483676" r:id="rId11"/>
  </p:sldLayoutIdLst>
  <p:txStyles>
    <p:titleStyle>
      <a:lvl1pPr algn="l" rtl="0" eaLnBrk="0" fontAlgn="base" hangingPunct="0">
        <a:spcBef>
          <a:spcPct val="0"/>
        </a:spcBef>
        <a:spcAft>
          <a:spcPct val="0"/>
        </a:spcAft>
        <a:defRPr sz="5000" kern="1200">
          <a:solidFill>
            <a:schemeClr val="tx2"/>
          </a:solidFill>
          <a:latin typeface="+mj-lt"/>
          <a:ea typeface="+mj-ea"/>
          <a:cs typeface="+mj-cs"/>
        </a:defRPr>
      </a:lvl1pPr>
      <a:lvl2pPr algn="l" rtl="0" eaLnBrk="0" fontAlgn="base" hangingPunct="0">
        <a:spcBef>
          <a:spcPct val="0"/>
        </a:spcBef>
        <a:spcAft>
          <a:spcPct val="0"/>
        </a:spcAft>
        <a:defRPr sz="5000">
          <a:solidFill>
            <a:schemeClr val="tx2"/>
          </a:solidFill>
          <a:latin typeface="Calibri" pitchFamily="34" charset="0"/>
        </a:defRPr>
      </a:lvl2pPr>
      <a:lvl3pPr algn="l" rtl="0" eaLnBrk="0" fontAlgn="base" hangingPunct="0">
        <a:spcBef>
          <a:spcPct val="0"/>
        </a:spcBef>
        <a:spcAft>
          <a:spcPct val="0"/>
        </a:spcAft>
        <a:defRPr sz="5000">
          <a:solidFill>
            <a:schemeClr val="tx2"/>
          </a:solidFill>
          <a:latin typeface="Calibri" pitchFamily="34" charset="0"/>
        </a:defRPr>
      </a:lvl3pPr>
      <a:lvl4pPr algn="l" rtl="0" eaLnBrk="0" fontAlgn="base" hangingPunct="0">
        <a:spcBef>
          <a:spcPct val="0"/>
        </a:spcBef>
        <a:spcAft>
          <a:spcPct val="0"/>
        </a:spcAft>
        <a:defRPr sz="5000">
          <a:solidFill>
            <a:schemeClr val="tx2"/>
          </a:solidFill>
          <a:latin typeface="Calibri" pitchFamily="34" charset="0"/>
        </a:defRPr>
      </a:lvl4pPr>
      <a:lvl5pPr algn="l" rtl="0" eaLnBrk="0" fontAlgn="base" hangingPunct="0">
        <a:spcBef>
          <a:spcPct val="0"/>
        </a:spcBef>
        <a:spcAft>
          <a:spcPct val="0"/>
        </a:spcAft>
        <a:defRPr sz="5000">
          <a:solidFill>
            <a:schemeClr val="tx2"/>
          </a:solidFill>
          <a:latin typeface="Calibri" pitchFamily="34" charset="0"/>
        </a:defRPr>
      </a:lvl5pPr>
      <a:lvl6pPr marL="457200" algn="l" rtl="0" fontAlgn="base">
        <a:spcBef>
          <a:spcPct val="0"/>
        </a:spcBef>
        <a:spcAft>
          <a:spcPct val="0"/>
        </a:spcAft>
        <a:defRPr sz="5000">
          <a:solidFill>
            <a:schemeClr val="tx2"/>
          </a:solidFill>
          <a:latin typeface="Calibri" pitchFamily="34" charset="0"/>
        </a:defRPr>
      </a:lvl6pPr>
      <a:lvl7pPr marL="914400" algn="l" rtl="0" fontAlgn="base">
        <a:spcBef>
          <a:spcPct val="0"/>
        </a:spcBef>
        <a:spcAft>
          <a:spcPct val="0"/>
        </a:spcAft>
        <a:defRPr sz="5000">
          <a:solidFill>
            <a:schemeClr val="tx2"/>
          </a:solidFill>
          <a:latin typeface="Calibri" pitchFamily="34" charset="0"/>
        </a:defRPr>
      </a:lvl7pPr>
      <a:lvl8pPr marL="1371600" algn="l" rtl="0" fontAlgn="base">
        <a:spcBef>
          <a:spcPct val="0"/>
        </a:spcBef>
        <a:spcAft>
          <a:spcPct val="0"/>
        </a:spcAft>
        <a:defRPr sz="5000">
          <a:solidFill>
            <a:schemeClr val="tx2"/>
          </a:solidFill>
          <a:latin typeface="Calibri" pitchFamily="34" charset="0"/>
        </a:defRPr>
      </a:lvl8pPr>
      <a:lvl9pPr marL="1828800" algn="l" rtl="0" fontAlgn="base">
        <a:spcBef>
          <a:spcPct val="0"/>
        </a:spcBef>
        <a:spcAft>
          <a:spcPct val="0"/>
        </a:spcAft>
        <a:defRPr sz="5000">
          <a:solidFill>
            <a:schemeClr val="tx2"/>
          </a:solidFill>
          <a:latin typeface="Calibri" pitchFamily="34" charset="0"/>
        </a:defRPr>
      </a:lvl9pPr>
    </p:titleStyle>
    <p:bodyStyle>
      <a:lvl1pPr marL="273050" indent="-273050" algn="l" rtl="0" eaLnBrk="0" fontAlgn="base" hangingPunct="0">
        <a:spcBef>
          <a:spcPct val="20000"/>
        </a:spcBef>
        <a:spcAft>
          <a:spcPct val="0"/>
        </a:spcAft>
        <a:buClr>
          <a:srgbClr val="0BD0D9"/>
        </a:buClr>
        <a:buSzPct val="95000"/>
        <a:buFont typeface="Wingdings 2" pitchFamily="18" charset="2"/>
        <a:buChar char=""/>
        <a:defRPr sz="2600" kern="1200">
          <a:solidFill>
            <a:schemeClr val="tx1"/>
          </a:solidFill>
          <a:latin typeface="+mn-lt"/>
          <a:ea typeface="+mn-ea"/>
          <a:cs typeface="+mn-cs"/>
        </a:defRPr>
      </a:lvl1pPr>
      <a:lvl2pPr marL="639763" indent="-246063" algn="l" rtl="0" eaLnBrk="0" fontAlgn="base" hangingPunct="0">
        <a:spcBef>
          <a:spcPct val="20000"/>
        </a:spcBef>
        <a:spcAft>
          <a:spcPct val="0"/>
        </a:spcAft>
        <a:buClr>
          <a:schemeClr val="accent1"/>
        </a:buClr>
        <a:buSzPct val="85000"/>
        <a:buFont typeface="Wingdings 2" pitchFamily="18" charset="2"/>
        <a:buChar char=""/>
        <a:defRPr sz="2400" kern="1200">
          <a:solidFill>
            <a:schemeClr val="tx1"/>
          </a:solidFill>
          <a:latin typeface="+mn-lt"/>
          <a:ea typeface="+mn-ea"/>
          <a:cs typeface="+mn-cs"/>
        </a:defRPr>
      </a:lvl2pPr>
      <a:lvl3pPr marL="914400" indent="-246063" algn="l" rtl="0" eaLnBrk="0" fontAlgn="base" hangingPunct="0">
        <a:spcBef>
          <a:spcPct val="20000"/>
        </a:spcBef>
        <a:spcAft>
          <a:spcPct val="0"/>
        </a:spcAft>
        <a:buClr>
          <a:schemeClr val="accent2"/>
        </a:buClr>
        <a:buSzPct val="70000"/>
        <a:buFont typeface="Wingdings 2" pitchFamily="18" charset="2"/>
        <a:buChar char=""/>
        <a:defRPr sz="2100" kern="1200">
          <a:solidFill>
            <a:schemeClr val="tx1"/>
          </a:solidFill>
          <a:latin typeface="+mn-lt"/>
          <a:ea typeface="+mn-ea"/>
          <a:cs typeface="+mn-cs"/>
        </a:defRPr>
      </a:lvl3pPr>
      <a:lvl4pPr marL="1187450" indent="-209550" algn="l" rtl="0" eaLnBrk="0" fontAlgn="base" hangingPunct="0">
        <a:spcBef>
          <a:spcPct val="20000"/>
        </a:spcBef>
        <a:spcAft>
          <a:spcPct val="0"/>
        </a:spcAft>
        <a:buClr>
          <a:srgbClr val="0BD0D9"/>
        </a:buClr>
        <a:buSzPct val="65000"/>
        <a:buFont typeface="Wingdings 2" pitchFamily="18" charset="2"/>
        <a:buChar char=""/>
        <a:defRPr sz="2000" kern="1200">
          <a:solidFill>
            <a:schemeClr val="tx1"/>
          </a:solidFill>
          <a:latin typeface="+mn-lt"/>
          <a:ea typeface="+mn-ea"/>
          <a:cs typeface="+mn-cs"/>
        </a:defRPr>
      </a:lvl4pPr>
      <a:lvl5pPr marL="1462088" indent="-209550" algn="l" rtl="0" eaLnBrk="0" fontAlgn="base" hangingPunct="0">
        <a:spcBef>
          <a:spcPct val="20000"/>
        </a:spcBef>
        <a:spcAft>
          <a:spcPct val="0"/>
        </a:spcAft>
        <a:buClr>
          <a:srgbClr val="10CF9B"/>
        </a:buClr>
        <a:buSzPct val="65000"/>
        <a:buFont typeface="Wingdings 2" pitchFamily="18" charset="2"/>
        <a:buChar char=""/>
        <a:defRPr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3.gif"/></Relationships>
</file>

<file path=ppt/slides/_rels/slide10.xml.rels><?xml version="1.0" encoding="UTF-8" standalone="yes"?>
<Relationships xmlns="http://schemas.openxmlformats.org/package/2006/relationships"><Relationship Id="rId3" Type="http://schemas.openxmlformats.org/officeDocument/2006/relationships/image" Target="../media/image13.gif"/><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image" Target="../media/image15.emf"/><Relationship Id="rId5" Type="http://schemas.openxmlformats.org/officeDocument/2006/relationships/image" Target="../media/image14.emf"/><Relationship Id="rId4" Type="http://schemas.openxmlformats.org/officeDocument/2006/relationships/image" Target="../media/image3.gif"/></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8" Type="http://schemas.openxmlformats.org/officeDocument/2006/relationships/image" Target="../media/image3.gif"/><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image" Target="../media/image6.emf"/><Relationship Id="rId5" Type="http://schemas.openxmlformats.org/officeDocument/2006/relationships/image" Target="../media/image5.emf"/><Relationship Id="rId4" Type="http://schemas.openxmlformats.org/officeDocument/2006/relationships/image" Target="../media/image4.emf"/></Relationships>
</file>

<file path=ppt/slides/_rels/slide5.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6.xml"/><Relationship Id="rId1" Type="http://schemas.openxmlformats.org/officeDocument/2006/relationships/slideLayout" Target="../slideLayouts/slideLayout4.xml"/><Relationship Id="rId5" Type="http://schemas.openxmlformats.org/officeDocument/2006/relationships/image" Target="../media/image3.gif"/><Relationship Id="rId4" Type="http://schemas.openxmlformats.org/officeDocument/2006/relationships/image" Target="../media/image9.png"/></Relationships>
</file>

<file path=ppt/slides/_rels/slide7.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image" Target="../media/image3.gif"/><Relationship Id="rId4" Type="http://schemas.openxmlformats.org/officeDocument/2006/relationships/image" Target="../media/image11.png"/></Relationships>
</file>

<file path=ppt/slides/_rels/slide9.xml.rels><?xml version="1.0" encoding="UTF-8" standalone="yes"?>
<Relationships xmlns="http://schemas.openxmlformats.org/package/2006/relationships"><Relationship Id="rId3" Type="http://schemas.openxmlformats.org/officeDocument/2006/relationships/image" Target="../media/image12.wmf"/><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3.gi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49275" y="1441450"/>
            <a:ext cx="7851648" cy="1828800"/>
          </a:xfrm>
        </p:spPr>
        <p:txBody>
          <a:bodyPr>
            <a:normAutofit fontScale="90000"/>
          </a:bodyPr>
          <a:lstStyle/>
          <a:p>
            <a:pPr algn="l" eaLnBrk="1" fontAlgn="auto" hangingPunct="1">
              <a:spcAft>
                <a:spcPts val="0"/>
              </a:spcAft>
              <a:defRPr/>
            </a:pPr>
            <a:r>
              <a:rPr lang="en-US" dirty="0"/>
              <a:t/>
            </a:r>
            <a:br>
              <a:rPr lang="en-US" dirty="0"/>
            </a:br>
            <a:r>
              <a:rPr lang="en-US" dirty="0"/>
              <a:t/>
            </a:r>
            <a:br>
              <a:rPr lang="en-US" dirty="0"/>
            </a:br>
            <a:endParaRPr lang="en-US" dirty="0"/>
          </a:p>
        </p:txBody>
      </p:sp>
      <p:sp>
        <p:nvSpPr>
          <p:cNvPr id="14338" name="Subtitle 2"/>
          <p:cNvSpPr>
            <a:spLocks noGrp="1"/>
          </p:cNvSpPr>
          <p:nvPr>
            <p:ph type="subTitle" idx="1"/>
          </p:nvPr>
        </p:nvSpPr>
        <p:spPr>
          <a:xfrm>
            <a:off x="304800" y="2133600"/>
            <a:ext cx="7854950" cy="4267200"/>
          </a:xfrm>
        </p:spPr>
        <p:txBody>
          <a:bodyPr/>
          <a:lstStyle/>
          <a:p>
            <a:pPr marR="0" algn="l" eaLnBrk="1" hangingPunct="1"/>
            <a:r>
              <a:rPr lang="en-US" sz="2400"/>
              <a:t>Internet Marketing Analysis</a:t>
            </a:r>
          </a:p>
          <a:p>
            <a:pPr marR="0" algn="l" eaLnBrk="1" hangingPunct="1"/>
            <a:endParaRPr lang="en-US" sz="2400"/>
          </a:p>
          <a:p>
            <a:pPr marR="0" algn="l" eaLnBrk="1" hangingPunct="1"/>
            <a:r>
              <a:rPr lang="en-US" sz="2400"/>
              <a:t>Team 1</a:t>
            </a:r>
          </a:p>
          <a:p>
            <a:pPr lvl="1" algn="l" eaLnBrk="1" hangingPunct="1"/>
            <a:r>
              <a:rPr lang="en-US" sz="1400"/>
              <a:t>Laura Brinn</a:t>
            </a:r>
          </a:p>
          <a:p>
            <a:pPr lvl="1" algn="l" eaLnBrk="1" hangingPunct="1"/>
            <a:r>
              <a:rPr lang="en-US" sz="1400"/>
              <a:t>Ed Dinicola</a:t>
            </a:r>
          </a:p>
          <a:p>
            <a:pPr lvl="1" algn="l" eaLnBrk="1" hangingPunct="1"/>
            <a:r>
              <a:rPr lang="en-US" sz="1400"/>
              <a:t>Earle Gregory</a:t>
            </a:r>
          </a:p>
          <a:p>
            <a:pPr lvl="1" algn="l" eaLnBrk="1" hangingPunct="1"/>
            <a:r>
              <a:rPr lang="en-US" sz="1400"/>
              <a:t>Guy Shechter </a:t>
            </a:r>
          </a:p>
          <a:p>
            <a:pPr marR="0" algn="l" eaLnBrk="1" hangingPunct="1"/>
            <a:endParaRPr lang="en-US" sz="2400"/>
          </a:p>
        </p:txBody>
      </p:sp>
      <p:pic>
        <p:nvPicPr>
          <p:cNvPr id="14339" name="Picture 6" descr="air france.jpg"/>
          <p:cNvPicPr>
            <a:picLocks noChangeAspect="1"/>
          </p:cNvPicPr>
          <p:nvPr/>
        </p:nvPicPr>
        <p:blipFill>
          <a:blip r:embed="rId3" cstate="print"/>
          <a:srcRect/>
          <a:stretch>
            <a:fillRect/>
          </a:stretch>
        </p:blipFill>
        <p:spPr bwMode="auto">
          <a:xfrm>
            <a:off x="3200400" y="2971800"/>
            <a:ext cx="5083175" cy="3352800"/>
          </a:xfrm>
          <a:prstGeom prst="rect">
            <a:avLst/>
          </a:prstGeom>
          <a:noFill/>
          <a:ln w="9525">
            <a:noFill/>
            <a:miter lim="800000"/>
            <a:headEnd/>
            <a:tailEnd/>
          </a:ln>
        </p:spPr>
      </p:pic>
      <p:pic>
        <p:nvPicPr>
          <p:cNvPr id="14340" name="Picture 7" descr="logoAF.gif"/>
          <p:cNvPicPr>
            <a:picLocks noChangeAspect="1"/>
          </p:cNvPicPr>
          <p:nvPr/>
        </p:nvPicPr>
        <p:blipFill>
          <a:blip r:embed="rId4" cstate="print"/>
          <a:srcRect/>
          <a:stretch>
            <a:fillRect/>
          </a:stretch>
        </p:blipFill>
        <p:spPr bwMode="auto">
          <a:xfrm>
            <a:off x="533400" y="1676400"/>
            <a:ext cx="2238375" cy="2476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p:txBody>
          <a:bodyPr/>
          <a:lstStyle/>
          <a:p>
            <a:pPr eaLnBrk="1" hangingPunct="1"/>
            <a:r>
              <a:rPr lang="en-US"/>
              <a:t>                        Keyword Analysis</a:t>
            </a:r>
          </a:p>
        </p:txBody>
      </p:sp>
      <p:pic>
        <p:nvPicPr>
          <p:cNvPr id="32770" name="Content Placeholder 3" descr="Google.gif"/>
          <p:cNvPicPr>
            <a:picLocks noGrp="1" noChangeAspect="1"/>
          </p:cNvPicPr>
          <p:nvPr>
            <p:ph idx="1"/>
          </p:nvPr>
        </p:nvPicPr>
        <p:blipFill>
          <a:blip r:embed="rId3" cstate="print"/>
          <a:srcRect/>
          <a:stretch>
            <a:fillRect/>
          </a:stretch>
        </p:blipFill>
        <p:spPr>
          <a:xfrm>
            <a:off x="838200" y="990600"/>
            <a:ext cx="2628900" cy="1047750"/>
          </a:xfrm>
        </p:spPr>
      </p:pic>
      <p:pic>
        <p:nvPicPr>
          <p:cNvPr id="32771" name="Picture 6" descr="logoAF.gif"/>
          <p:cNvPicPr>
            <a:picLocks noChangeAspect="1"/>
          </p:cNvPicPr>
          <p:nvPr/>
        </p:nvPicPr>
        <p:blipFill>
          <a:blip r:embed="rId4" cstate="print"/>
          <a:srcRect/>
          <a:stretch>
            <a:fillRect/>
          </a:stretch>
        </p:blipFill>
        <p:spPr bwMode="auto">
          <a:xfrm>
            <a:off x="6553200" y="762000"/>
            <a:ext cx="2238375" cy="247650"/>
          </a:xfrm>
          <a:prstGeom prst="rect">
            <a:avLst/>
          </a:prstGeom>
          <a:noFill/>
          <a:ln w="9525">
            <a:noFill/>
            <a:miter lim="800000"/>
            <a:headEnd/>
            <a:tailEnd/>
          </a:ln>
        </p:spPr>
      </p:pic>
      <p:pic>
        <p:nvPicPr>
          <p:cNvPr id="32772" name="Picture 3"/>
          <p:cNvPicPr>
            <a:picLocks noChangeAspect="1" noChangeArrowheads="1"/>
          </p:cNvPicPr>
          <p:nvPr/>
        </p:nvPicPr>
        <p:blipFill>
          <a:blip r:embed="rId5" cstate="print"/>
          <a:srcRect/>
          <a:stretch>
            <a:fillRect/>
          </a:stretch>
        </p:blipFill>
        <p:spPr bwMode="auto">
          <a:xfrm>
            <a:off x="457200" y="2209800"/>
            <a:ext cx="3860800" cy="4114800"/>
          </a:xfrm>
          <a:prstGeom prst="rect">
            <a:avLst/>
          </a:prstGeom>
          <a:noFill/>
          <a:ln w="9525">
            <a:noFill/>
            <a:miter lim="800000"/>
            <a:headEnd/>
            <a:tailEnd/>
          </a:ln>
        </p:spPr>
      </p:pic>
      <p:pic>
        <p:nvPicPr>
          <p:cNvPr id="32773" name="Picture 4"/>
          <p:cNvPicPr>
            <a:picLocks noChangeAspect="1" noChangeArrowheads="1"/>
          </p:cNvPicPr>
          <p:nvPr/>
        </p:nvPicPr>
        <p:blipFill>
          <a:blip r:embed="rId6" cstate="print"/>
          <a:srcRect/>
          <a:stretch>
            <a:fillRect/>
          </a:stretch>
        </p:blipFill>
        <p:spPr bwMode="auto">
          <a:xfrm>
            <a:off x="4876800" y="2895600"/>
            <a:ext cx="3760788" cy="1905000"/>
          </a:xfrm>
          <a:prstGeom prst="rect">
            <a:avLst/>
          </a:prstGeom>
          <a:noFill/>
          <a:ln w="9525">
            <a:noFill/>
            <a:miter lim="800000"/>
            <a:headEnd/>
            <a:tailEnd/>
          </a:ln>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p:cNvSpPr>
          <p:nvPr>
            <p:ph type="title"/>
          </p:nvPr>
        </p:nvSpPr>
        <p:spPr>
          <a:xfrm>
            <a:off x="533400" y="4953000"/>
            <a:ext cx="8229600" cy="1143000"/>
          </a:xfrm>
        </p:spPr>
        <p:txBody>
          <a:bodyPr/>
          <a:lstStyle/>
          <a:p>
            <a:pPr algn="ctr"/>
            <a:r>
              <a:rPr lang="en-US" dirty="0"/>
              <a:t>Conclusions</a:t>
            </a:r>
            <a:br>
              <a:rPr lang="en-US" dirty="0"/>
            </a:br>
            <a:r>
              <a:rPr lang="en-US" dirty="0"/>
              <a:t/>
            </a:r>
            <a:br>
              <a:rPr lang="en-US" dirty="0"/>
            </a:br>
            <a:r>
              <a:rPr lang="en-US" dirty="0"/>
              <a:t>and </a:t>
            </a:r>
            <a:br>
              <a:rPr lang="en-US" dirty="0"/>
            </a:br>
            <a:r>
              <a:rPr lang="en-US" dirty="0"/>
              <a:t/>
            </a:r>
            <a:br>
              <a:rPr lang="en-US" dirty="0"/>
            </a:br>
            <a:r>
              <a:rPr lang="en-US" dirty="0"/>
              <a:t>Q &amp; A</a:t>
            </a:r>
            <a:br>
              <a:rPr lang="en-US" dirty="0"/>
            </a:b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p:cNvSpPr>
          <p:nvPr>
            <p:ph type="title"/>
          </p:nvPr>
        </p:nvSpPr>
        <p:spPr>
          <a:xfrm>
            <a:off x="457200" y="685800"/>
            <a:ext cx="8229600" cy="1143000"/>
          </a:xfrm>
        </p:spPr>
        <p:txBody>
          <a:bodyPr/>
          <a:lstStyle/>
          <a:p>
            <a:pPr algn="ctr" eaLnBrk="1" hangingPunct="1"/>
            <a:r>
              <a:rPr lang="en-US"/>
              <a:t>Data Review for Context</a:t>
            </a:r>
          </a:p>
        </p:txBody>
      </p:sp>
      <p:sp>
        <p:nvSpPr>
          <p:cNvPr id="16386" name="Rectangle 3"/>
          <p:cNvSpPr>
            <a:spLocks noGrp="1"/>
          </p:cNvSpPr>
          <p:nvPr>
            <p:ph type="body" sz="half" idx="1"/>
          </p:nvPr>
        </p:nvSpPr>
        <p:spPr>
          <a:xfrm>
            <a:off x="457200" y="1935163"/>
            <a:ext cx="4038600" cy="4389437"/>
          </a:xfrm>
        </p:spPr>
        <p:txBody>
          <a:bodyPr/>
          <a:lstStyle/>
          <a:p>
            <a:pPr eaLnBrk="1" hangingPunct="1">
              <a:lnSpc>
                <a:spcPct val="90000"/>
              </a:lnSpc>
            </a:pPr>
            <a:r>
              <a:rPr lang="en-US" sz="2000" b="1"/>
              <a:t>Publisher</a:t>
            </a:r>
          </a:p>
          <a:p>
            <a:pPr lvl="2" eaLnBrk="1" hangingPunct="1">
              <a:lnSpc>
                <a:spcPct val="90000"/>
              </a:lnSpc>
            </a:pPr>
            <a:r>
              <a:rPr lang="en-US" sz="1700"/>
              <a:t>Publisher ID</a:t>
            </a:r>
          </a:p>
          <a:p>
            <a:pPr lvl="2" eaLnBrk="1" hangingPunct="1">
              <a:lnSpc>
                <a:spcPct val="90000"/>
              </a:lnSpc>
            </a:pPr>
            <a:r>
              <a:rPr lang="en-US" sz="1700"/>
              <a:t>Publisher Name</a:t>
            </a:r>
          </a:p>
          <a:p>
            <a:pPr eaLnBrk="1" hangingPunct="1">
              <a:lnSpc>
                <a:spcPct val="90000"/>
              </a:lnSpc>
            </a:pPr>
            <a:r>
              <a:rPr lang="en-US" sz="2000" b="1"/>
              <a:t>Keyword Strategy</a:t>
            </a:r>
          </a:p>
          <a:p>
            <a:pPr lvl="2" eaLnBrk="1" hangingPunct="1">
              <a:lnSpc>
                <a:spcPct val="90000"/>
              </a:lnSpc>
            </a:pPr>
            <a:r>
              <a:rPr lang="en-US" sz="1700"/>
              <a:t>Campaign</a:t>
            </a:r>
          </a:p>
          <a:p>
            <a:pPr lvl="2" eaLnBrk="1" hangingPunct="1">
              <a:lnSpc>
                <a:spcPct val="90000"/>
              </a:lnSpc>
            </a:pPr>
            <a:r>
              <a:rPr lang="en-US" sz="1700"/>
              <a:t>Keyword Group</a:t>
            </a:r>
          </a:p>
          <a:p>
            <a:pPr lvl="2" eaLnBrk="1" hangingPunct="1">
              <a:lnSpc>
                <a:spcPct val="90000"/>
              </a:lnSpc>
            </a:pPr>
            <a:r>
              <a:rPr lang="en-US" sz="1700"/>
              <a:t>Keyword ID</a:t>
            </a:r>
          </a:p>
          <a:p>
            <a:pPr lvl="2" eaLnBrk="1" hangingPunct="1">
              <a:lnSpc>
                <a:spcPct val="90000"/>
              </a:lnSpc>
            </a:pPr>
            <a:r>
              <a:rPr lang="en-US" sz="1700"/>
              <a:t>Keyword</a:t>
            </a:r>
          </a:p>
          <a:p>
            <a:pPr lvl="2" eaLnBrk="1" hangingPunct="1">
              <a:lnSpc>
                <a:spcPct val="90000"/>
              </a:lnSpc>
            </a:pPr>
            <a:r>
              <a:rPr lang="en-US" sz="1700"/>
              <a:t>Match Type</a:t>
            </a:r>
          </a:p>
          <a:p>
            <a:pPr lvl="2" eaLnBrk="1" hangingPunct="1">
              <a:lnSpc>
                <a:spcPct val="90000"/>
              </a:lnSpc>
            </a:pPr>
            <a:r>
              <a:rPr lang="en-US" sz="1700"/>
              <a:t>Category</a:t>
            </a:r>
          </a:p>
          <a:p>
            <a:pPr lvl="2" eaLnBrk="1" hangingPunct="1">
              <a:lnSpc>
                <a:spcPct val="90000"/>
              </a:lnSpc>
            </a:pPr>
            <a:r>
              <a:rPr lang="en-US" sz="1700"/>
              <a:t>Bid Strategy</a:t>
            </a:r>
          </a:p>
          <a:p>
            <a:pPr lvl="2" eaLnBrk="1" hangingPunct="1">
              <a:lnSpc>
                <a:spcPct val="90000"/>
              </a:lnSpc>
            </a:pPr>
            <a:r>
              <a:rPr lang="en-US" sz="1700"/>
              <a:t>Keyword Type</a:t>
            </a:r>
          </a:p>
          <a:p>
            <a:pPr lvl="2" eaLnBrk="1" hangingPunct="1">
              <a:lnSpc>
                <a:spcPct val="90000"/>
              </a:lnSpc>
            </a:pPr>
            <a:r>
              <a:rPr lang="en-US" sz="1700"/>
              <a:t>Status</a:t>
            </a:r>
          </a:p>
          <a:p>
            <a:pPr lvl="1" eaLnBrk="1" hangingPunct="1">
              <a:lnSpc>
                <a:spcPct val="90000"/>
              </a:lnSpc>
            </a:pPr>
            <a:endParaRPr lang="en-US" sz="1800"/>
          </a:p>
        </p:txBody>
      </p:sp>
      <p:sp>
        <p:nvSpPr>
          <p:cNvPr id="16387" name="Rectangle 4"/>
          <p:cNvSpPr>
            <a:spLocks noGrp="1"/>
          </p:cNvSpPr>
          <p:nvPr>
            <p:ph type="body" sz="half" idx="2"/>
          </p:nvPr>
        </p:nvSpPr>
        <p:spPr>
          <a:xfrm>
            <a:off x="4648200" y="1935163"/>
            <a:ext cx="4038600" cy="4389437"/>
          </a:xfrm>
        </p:spPr>
        <p:txBody>
          <a:bodyPr/>
          <a:lstStyle/>
          <a:p>
            <a:pPr eaLnBrk="1" hangingPunct="1">
              <a:lnSpc>
                <a:spcPct val="90000"/>
              </a:lnSpc>
            </a:pPr>
            <a:r>
              <a:rPr lang="en-US" sz="2000" b="1"/>
              <a:t>Results/Possible Metrics</a:t>
            </a:r>
          </a:p>
          <a:p>
            <a:pPr lvl="2" eaLnBrk="1" hangingPunct="1">
              <a:lnSpc>
                <a:spcPct val="90000"/>
              </a:lnSpc>
            </a:pPr>
            <a:r>
              <a:rPr lang="en-US" sz="1700"/>
              <a:t>Search Engine Bid</a:t>
            </a:r>
          </a:p>
          <a:p>
            <a:pPr lvl="2" eaLnBrk="1" hangingPunct="1">
              <a:lnSpc>
                <a:spcPct val="90000"/>
              </a:lnSpc>
            </a:pPr>
            <a:r>
              <a:rPr lang="en-US" sz="1700"/>
              <a:t>Avg. Position</a:t>
            </a:r>
          </a:p>
          <a:p>
            <a:pPr lvl="2" eaLnBrk="1" hangingPunct="1">
              <a:lnSpc>
                <a:spcPct val="90000"/>
              </a:lnSpc>
            </a:pPr>
            <a:r>
              <a:rPr lang="en-US" sz="1700"/>
              <a:t>Impressions</a:t>
            </a:r>
          </a:p>
          <a:p>
            <a:pPr lvl="2" eaLnBrk="1" hangingPunct="1">
              <a:lnSpc>
                <a:spcPct val="90000"/>
              </a:lnSpc>
            </a:pPr>
            <a:r>
              <a:rPr lang="en-US" sz="1700"/>
              <a:t>Clicks</a:t>
            </a:r>
          </a:p>
          <a:p>
            <a:pPr lvl="2" eaLnBrk="1" hangingPunct="1">
              <a:lnSpc>
                <a:spcPct val="90000"/>
              </a:lnSpc>
            </a:pPr>
            <a:r>
              <a:rPr lang="en-US" sz="1700"/>
              <a:t>Engine Click Thru %</a:t>
            </a:r>
          </a:p>
          <a:p>
            <a:pPr lvl="2" eaLnBrk="1" hangingPunct="1">
              <a:lnSpc>
                <a:spcPct val="90000"/>
              </a:lnSpc>
            </a:pPr>
            <a:r>
              <a:rPr lang="en-US" sz="1700"/>
              <a:t>Click Charges</a:t>
            </a:r>
          </a:p>
          <a:p>
            <a:pPr lvl="2" eaLnBrk="1" hangingPunct="1">
              <a:lnSpc>
                <a:spcPct val="90000"/>
              </a:lnSpc>
            </a:pPr>
            <a:r>
              <a:rPr lang="en-US" sz="1700"/>
              <a:t>Average Cost Per Click</a:t>
            </a:r>
          </a:p>
          <a:p>
            <a:pPr lvl="2" eaLnBrk="1" hangingPunct="1">
              <a:lnSpc>
                <a:spcPct val="90000"/>
              </a:lnSpc>
            </a:pPr>
            <a:r>
              <a:rPr lang="en-US" sz="1700"/>
              <a:t>Amount (Sales Revenue)</a:t>
            </a:r>
          </a:p>
          <a:p>
            <a:pPr lvl="2" eaLnBrk="1" hangingPunct="1">
              <a:lnSpc>
                <a:spcPct val="90000"/>
              </a:lnSpc>
            </a:pPr>
            <a:r>
              <a:rPr lang="en-US" sz="1700"/>
              <a:t>Total Cost</a:t>
            </a:r>
          </a:p>
          <a:p>
            <a:pPr lvl="2" eaLnBrk="1" hangingPunct="1">
              <a:lnSpc>
                <a:spcPct val="90000"/>
              </a:lnSpc>
            </a:pPr>
            <a:r>
              <a:rPr lang="en-US" sz="1700"/>
              <a:t>Total Volume of Bookings</a:t>
            </a:r>
          </a:p>
          <a:p>
            <a:pPr lvl="2" eaLnBrk="1" hangingPunct="1">
              <a:lnSpc>
                <a:spcPct val="90000"/>
              </a:lnSpc>
            </a:pPr>
            <a:r>
              <a:rPr lang="en-US" sz="1700"/>
              <a:t>Trans Conv %</a:t>
            </a:r>
          </a:p>
          <a:p>
            <a:pPr lvl="2" eaLnBrk="1" hangingPunct="1">
              <a:lnSpc>
                <a:spcPct val="90000"/>
              </a:lnSpc>
            </a:pPr>
            <a:r>
              <a:rPr lang="en-US" sz="1700"/>
              <a:t>Total Cost/ Transaction</a:t>
            </a:r>
          </a:p>
          <a:p>
            <a:pPr lvl="2" eaLnBrk="1" hangingPunct="1">
              <a:lnSpc>
                <a:spcPct val="90000"/>
              </a:lnSpc>
            </a:pPr>
            <a:r>
              <a:rPr lang="en-US" sz="1700"/>
              <a:t>Net revenue (added)</a:t>
            </a:r>
          </a:p>
          <a:p>
            <a:pPr lvl="2" eaLnBrk="1" hangingPunct="1">
              <a:lnSpc>
                <a:spcPct val="90000"/>
              </a:lnSpc>
            </a:pPr>
            <a:r>
              <a:rPr lang="en-US" sz="1700"/>
              <a:t>ROA (added)</a:t>
            </a:r>
          </a:p>
          <a:p>
            <a:pPr lvl="1" eaLnBrk="1" hangingPunct="1">
              <a:lnSpc>
                <a:spcPct val="90000"/>
              </a:lnSpc>
            </a:pPr>
            <a:endParaRPr lang="en-US" sz="1800"/>
          </a:p>
          <a:p>
            <a:pPr lvl="1" eaLnBrk="1" hangingPunct="1">
              <a:lnSpc>
                <a:spcPct val="90000"/>
              </a:lnSpc>
            </a:pPr>
            <a:endParaRPr lang="en-US" sz="180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Title 1"/>
          <p:cNvSpPr>
            <a:spLocks noGrp="1"/>
          </p:cNvSpPr>
          <p:nvPr>
            <p:ph type="title"/>
          </p:nvPr>
        </p:nvSpPr>
        <p:spPr/>
        <p:txBody>
          <a:bodyPr/>
          <a:lstStyle/>
          <a:p>
            <a:pPr eaLnBrk="1" hangingPunct="1"/>
            <a:r>
              <a:rPr lang="en-US"/>
              <a:t>AIDA Framework</a:t>
            </a:r>
          </a:p>
        </p:txBody>
      </p:sp>
      <p:graphicFrame>
        <p:nvGraphicFramePr>
          <p:cNvPr id="8" name="Diagram 7"/>
          <p:cNvGraphicFramePr/>
          <p:nvPr/>
        </p:nvGraphicFramePr>
        <p:xfrm>
          <a:off x="685800" y="990600"/>
          <a:ext cx="7467600" cy="55626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18435" name="Picture 3" descr="logoAF.gif"/>
          <p:cNvPicPr>
            <a:picLocks noChangeAspect="1"/>
          </p:cNvPicPr>
          <p:nvPr/>
        </p:nvPicPr>
        <p:blipFill>
          <a:blip r:embed="rId8" cstate="print"/>
          <a:srcRect/>
          <a:stretch>
            <a:fillRect/>
          </a:stretch>
        </p:blipFill>
        <p:spPr bwMode="auto">
          <a:xfrm>
            <a:off x="6629400" y="838200"/>
            <a:ext cx="2238375" cy="247650"/>
          </a:xfrm>
          <a:prstGeom prst="rect">
            <a:avLst/>
          </a:prstGeom>
          <a:noFill/>
          <a:ln w="9525">
            <a:noFill/>
            <a:miter lim="800000"/>
            <a:headEnd/>
            <a:tailEnd/>
          </a:ln>
        </p:spPr>
      </p:pic>
      <p:sp>
        <p:nvSpPr>
          <p:cNvPr id="18436" name="TextBox 15"/>
          <p:cNvSpPr txBox="1">
            <a:spLocks noChangeArrowheads="1"/>
          </p:cNvSpPr>
          <p:nvPr/>
        </p:nvSpPr>
        <p:spPr bwMode="auto">
          <a:xfrm>
            <a:off x="1524000" y="5410200"/>
            <a:ext cx="2362200" cy="338138"/>
          </a:xfrm>
          <a:prstGeom prst="rect">
            <a:avLst/>
          </a:prstGeom>
          <a:noFill/>
          <a:ln w="9525">
            <a:noFill/>
            <a:miter lim="800000"/>
            <a:headEnd/>
            <a:tailEnd/>
          </a:ln>
        </p:spPr>
        <p:txBody>
          <a:bodyPr>
            <a:spAutoFit/>
          </a:bodyPr>
          <a:lstStyle/>
          <a:p>
            <a:pPr marL="342900" indent="-342900">
              <a:buFont typeface="Calibri" pitchFamily="34" charset="0"/>
              <a:buAutoNum type="arabicPeriod"/>
            </a:pPr>
            <a:r>
              <a:rPr lang="en-US" sz="1600">
                <a:latin typeface="Constantia" pitchFamily="18" charset="0"/>
              </a:rPr>
              <a:t> Impressions / Costs</a:t>
            </a:r>
          </a:p>
        </p:txBody>
      </p:sp>
      <p:sp>
        <p:nvSpPr>
          <p:cNvPr id="6" name="TextBox 5"/>
          <p:cNvSpPr txBox="1"/>
          <p:nvPr/>
        </p:nvSpPr>
        <p:spPr>
          <a:xfrm>
            <a:off x="3733800" y="4495800"/>
            <a:ext cx="2133600" cy="830263"/>
          </a:xfrm>
          <a:prstGeom prst="rect">
            <a:avLst/>
          </a:prstGeom>
          <a:noFill/>
        </p:spPr>
        <p:txBody>
          <a:bodyPr>
            <a:spAutoFit/>
          </a:bodyPr>
          <a:lstStyle/>
          <a:p>
            <a:pPr marL="342900" indent="-342900" fontAlgn="auto">
              <a:spcBef>
                <a:spcPts val="0"/>
              </a:spcBef>
              <a:spcAft>
                <a:spcPts val="0"/>
              </a:spcAft>
              <a:buFont typeface="+mj-lt"/>
              <a:buAutoNum type="arabicPeriod"/>
              <a:defRPr/>
            </a:pPr>
            <a:r>
              <a:rPr lang="en-US" sz="1600" dirty="0">
                <a:latin typeface="+mn-lt"/>
                <a:cs typeface="+mn-cs"/>
              </a:rPr>
              <a:t>Click through rate</a:t>
            </a:r>
          </a:p>
          <a:p>
            <a:pPr marL="342900" indent="-342900" fontAlgn="auto">
              <a:spcBef>
                <a:spcPts val="0"/>
              </a:spcBef>
              <a:spcAft>
                <a:spcPts val="0"/>
              </a:spcAft>
              <a:buFont typeface="+mj-lt"/>
              <a:buAutoNum type="arabicPeriod"/>
              <a:defRPr/>
            </a:pPr>
            <a:r>
              <a:rPr lang="en-US" sz="1600" dirty="0">
                <a:latin typeface="+mn-lt"/>
                <a:cs typeface="+mn-cs"/>
              </a:rPr>
              <a:t>Clicks / Costs</a:t>
            </a:r>
          </a:p>
          <a:p>
            <a:pPr fontAlgn="auto">
              <a:spcBef>
                <a:spcPts val="0"/>
              </a:spcBef>
              <a:spcAft>
                <a:spcPts val="0"/>
              </a:spcAft>
              <a:defRPr/>
            </a:pPr>
            <a:endParaRPr lang="en-US" sz="1600" dirty="0">
              <a:latin typeface="+mn-lt"/>
              <a:cs typeface="+mn-cs"/>
            </a:endParaRPr>
          </a:p>
        </p:txBody>
      </p:sp>
      <p:sp>
        <p:nvSpPr>
          <p:cNvPr id="18438" name="TextBox 6"/>
          <p:cNvSpPr txBox="1">
            <a:spLocks noChangeArrowheads="1"/>
          </p:cNvSpPr>
          <p:nvPr/>
        </p:nvSpPr>
        <p:spPr bwMode="auto">
          <a:xfrm>
            <a:off x="6248400" y="3733800"/>
            <a:ext cx="2667000" cy="1816100"/>
          </a:xfrm>
          <a:prstGeom prst="rect">
            <a:avLst/>
          </a:prstGeom>
          <a:noFill/>
          <a:ln w="9525">
            <a:noFill/>
            <a:miter lim="800000"/>
            <a:headEnd/>
            <a:tailEnd/>
          </a:ln>
        </p:spPr>
        <p:txBody>
          <a:bodyPr>
            <a:spAutoFit/>
          </a:bodyPr>
          <a:lstStyle/>
          <a:p>
            <a:pPr marL="342900" indent="-342900">
              <a:buFont typeface="Calibri" pitchFamily="34" charset="0"/>
              <a:buAutoNum type="arabicPeriod"/>
            </a:pPr>
            <a:r>
              <a:rPr lang="en-US" sz="1600">
                <a:latin typeface="Constantia" pitchFamily="18" charset="0"/>
              </a:rPr>
              <a:t>Click through rate</a:t>
            </a:r>
          </a:p>
          <a:p>
            <a:pPr marL="342900" indent="-342900">
              <a:buFont typeface="Calibri" pitchFamily="34" charset="0"/>
              <a:buAutoNum type="arabicPeriod"/>
            </a:pPr>
            <a:r>
              <a:rPr lang="en-US" sz="1600">
                <a:latin typeface="Constantia" pitchFamily="18" charset="0"/>
              </a:rPr>
              <a:t>Net Revenue</a:t>
            </a:r>
          </a:p>
          <a:p>
            <a:pPr marL="342900" indent="-342900">
              <a:buFont typeface="Calibri" pitchFamily="34" charset="0"/>
              <a:buAutoNum type="arabicPeriod"/>
            </a:pPr>
            <a:r>
              <a:rPr lang="en-US" sz="1600">
                <a:latin typeface="Constantia" pitchFamily="18" charset="0"/>
              </a:rPr>
              <a:t>Return on Advertising</a:t>
            </a:r>
          </a:p>
          <a:p>
            <a:pPr marL="342900" indent="-342900"/>
            <a:endParaRPr lang="en-US" sz="1600">
              <a:latin typeface="Constantia" pitchFamily="18" charset="0"/>
            </a:endParaRPr>
          </a:p>
          <a:p>
            <a:pPr marL="342900" indent="-342900">
              <a:buFont typeface="Calibri" pitchFamily="34" charset="0"/>
              <a:buAutoNum type="arabicPeriod"/>
            </a:pPr>
            <a:endParaRPr lang="en-US" sz="1600">
              <a:latin typeface="Constantia" pitchFamily="18" charset="0"/>
            </a:endParaRPr>
          </a:p>
          <a:p>
            <a:pPr marL="342900" indent="-342900">
              <a:buFont typeface="Calibri" pitchFamily="34" charset="0"/>
              <a:buNone/>
            </a:pPr>
            <a:endParaRPr lang="en-US" sz="1600">
              <a:latin typeface="Constantia" pitchFamily="18" charset="0"/>
            </a:endParaRPr>
          </a:p>
          <a:p>
            <a:pPr marL="342900" indent="-342900">
              <a:buFont typeface="Arial" charset="0"/>
              <a:buChar char="•"/>
            </a:pPr>
            <a:endParaRPr lang="en-US" sz="1600">
              <a:latin typeface="Constantia" pitchFamily="18"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Title 1"/>
          <p:cNvSpPr>
            <a:spLocks noGrp="1"/>
          </p:cNvSpPr>
          <p:nvPr>
            <p:ph type="title"/>
          </p:nvPr>
        </p:nvSpPr>
        <p:spPr>
          <a:xfrm>
            <a:off x="228600" y="381000"/>
            <a:ext cx="8229600" cy="1143000"/>
          </a:xfrm>
        </p:spPr>
        <p:txBody>
          <a:bodyPr/>
          <a:lstStyle/>
          <a:p>
            <a:pPr eaLnBrk="1" hangingPunct="1"/>
            <a:r>
              <a:rPr lang="en-US" sz="3600"/>
              <a:t>AIDA Framework &amp; Key Metrics</a:t>
            </a:r>
          </a:p>
        </p:txBody>
      </p:sp>
      <p:sp>
        <p:nvSpPr>
          <p:cNvPr id="7" name="Right Arrow 6"/>
          <p:cNvSpPr/>
          <p:nvPr/>
        </p:nvSpPr>
        <p:spPr>
          <a:xfrm>
            <a:off x="2286000" y="2743200"/>
            <a:ext cx="1447800" cy="7620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0" name="Curved Left Arrow 9"/>
          <p:cNvSpPr/>
          <p:nvPr/>
        </p:nvSpPr>
        <p:spPr>
          <a:xfrm>
            <a:off x="7239000" y="4114800"/>
            <a:ext cx="1295400" cy="1752600"/>
          </a:xfrm>
          <a:prstGeom prst="curvedLef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solidFill>
                <a:schemeClr val="tx1"/>
              </a:solidFill>
            </a:endParaRPr>
          </a:p>
        </p:txBody>
      </p:sp>
      <p:sp>
        <p:nvSpPr>
          <p:cNvPr id="20484" name="TextBox 10"/>
          <p:cNvSpPr txBox="1">
            <a:spLocks noChangeArrowheads="1"/>
          </p:cNvSpPr>
          <p:nvPr/>
        </p:nvSpPr>
        <p:spPr bwMode="auto">
          <a:xfrm>
            <a:off x="533400" y="1828800"/>
            <a:ext cx="2286000" cy="461963"/>
          </a:xfrm>
          <a:prstGeom prst="rect">
            <a:avLst/>
          </a:prstGeom>
          <a:noFill/>
          <a:ln w="9525">
            <a:noFill/>
            <a:miter lim="800000"/>
            <a:headEnd/>
            <a:tailEnd/>
          </a:ln>
        </p:spPr>
        <p:txBody>
          <a:bodyPr>
            <a:spAutoFit/>
          </a:bodyPr>
          <a:lstStyle/>
          <a:p>
            <a:r>
              <a:rPr lang="en-US" sz="2400">
                <a:latin typeface="Constantia" pitchFamily="18" charset="0"/>
              </a:rPr>
              <a:t>Awareness</a:t>
            </a:r>
          </a:p>
        </p:txBody>
      </p:sp>
      <p:sp>
        <p:nvSpPr>
          <p:cNvPr id="20485" name="TextBox 11"/>
          <p:cNvSpPr txBox="1">
            <a:spLocks noChangeArrowheads="1"/>
          </p:cNvSpPr>
          <p:nvPr/>
        </p:nvSpPr>
        <p:spPr bwMode="auto">
          <a:xfrm>
            <a:off x="5486400" y="1600200"/>
            <a:ext cx="2819400" cy="461963"/>
          </a:xfrm>
          <a:prstGeom prst="rect">
            <a:avLst/>
          </a:prstGeom>
          <a:noFill/>
          <a:ln w="9525">
            <a:noFill/>
            <a:miter lim="800000"/>
            <a:headEnd/>
            <a:tailEnd/>
          </a:ln>
        </p:spPr>
        <p:txBody>
          <a:bodyPr>
            <a:spAutoFit/>
          </a:bodyPr>
          <a:lstStyle/>
          <a:p>
            <a:r>
              <a:rPr lang="en-US" sz="2400">
                <a:latin typeface="Constantia" pitchFamily="18" charset="0"/>
              </a:rPr>
              <a:t>Interest &amp; Desire</a:t>
            </a:r>
          </a:p>
        </p:txBody>
      </p:sp>
      <p:sp>
        <p:nvSpPr>
          <p:cNvPr id="20486" name="TextBox 12"/>
          <p:cNvSpPr txBox="1">
            <a:spLocks noChangeArrowheads="1"/>
          </p:cNvSpPr>
          <p:nvPr/>
        </p:nvSpPr>
        <p:spPr bwMode="auto">
          <a:xfrm>
            <a:off x="3429000" y="4191000"/>
            <a:ext cx="2819400" cy="461963"/>
          </a:xfrm>
          <a:prstGeom prst="rect">
            <a:avLst/>
          </a:prstGeom>
          <a:noFill/>
          <a:ln w="9525">
            <a:noFill/>
            <a:miter lim="800000"/>
            <a:headEnd/>
            <a:tailEnd/>
          </a:ln>
        </p:spPr>
        <p:txBody>
          <a:bodyPr>
            <a:spAutoFit/>
          </a:bodyPr>
          <a:lstStyle/>
          <a:p>
            <a:r>
              <a:rPr lang="en-US" sz="2400">
                <a:latin typeface="Constantia" pitchFamily="18" charset="0"/>
              </a:rPr>
              <a:t>Action</a:t>
            </a:r>
          </a:p>
        </p:txBody>
      </p:sp>
      <p:pic>
        <p:nvPicPr>
          <p:cNvPr id="20487" name="Picture 13" descr="logoAF.gif"/>
          <p:cNvPicPr>
            <a:picLocks noChangeAspect="1"/>
          </p:cNvPicPr>
          <p:nvPr/>
        </p:nvPicPr>
        <p:blipFill>
          <a:blip r:embed="rId3" cstate="print"/>
          <a:srcRect/>
          <a:stretch>
            <a:fillRect/>
          </a:stretch>
        </p:blipFill>
        <p:spPr bwMode="auto">
          <a:xfrm>
            <a:off x="6553200" y="838200"/>
            <a:ext cx="2238375" cy="247650"/>
          </a:xfrm>
          <a:prstGeom prst="rect">
            <a:avLst/>
          </a:prstGeom>
          <a:noFill/>
          <a:ln w="9525">
            <a:noFill/>
            <a:miter lim="800000"/>
            <a:headEnd/>
            <a:tailEnd/>
          </a:ln>
        </p:spPr>
      </p:pic>
      <p:pic>
        <p:nvPicPr>
          <p:cNvPr id="20488" name="Picture 2"/>
          <p:cNvPicPr>
            <a:picLocks noChangeAspect="1" noChangeArrowheads="1"/>
          </p:cNvPicPr>
          <p:nvPr/>
        </p:nvPicPr>
        <p:blipFill>
          <a:blip r:embed="rId4" cstate="print"/>
          <a:srcRect/>
          <a:stretch>
            <a:fillRect/>
          </a:stretch>
        </p:blipFill>
        <p:spPr bwMode="auto">
          <a:xfrm>
            <a:off x="228600" y="2362200"/>
            <a:ext cx="1943100" cy="1914525"/>
          </a:xfrm>
          <a:prstGeom prst="rect">
            <a:avLst/>
          </a:prstGeom>
          <a:noFill/>
          <a:ln w="9525">
            <a:noFill/>
            <a:miter lim="800000"/>
            <a:headEnd/>
            <a:tailEnd/>
          </a:ln>
        </p:spPr>
      </p:pic>
      <p:pic>
        <p:nvPicPr>
          <p:cNvPr id="20489" name="Picture 3"/>
          <p:cNvPicPr>
            <a:picLocks noChangeAspect="1" noChangeArrowheads="1"/>
          </p:cNvPicPr>
          <p:nvPr/>
        </p:nvPicPr>
        <p:blipFill>
          <a:blip r:embed="rId5" cstate="print"/>
          <a:srcRect/>
          <a:stretch>
            <a:fillRect/>
          </a:stretch>
        </p:blipFill>
        <p:spPr bwMode="auto">
          <a:xfrm>
            <a:off x="4191000" y="2133600"/>
            <a:ext cx="4124325" cy="1914525"/>
          </a:xfrm>
          <a:prstGeom prst="rect">
            <a:avLst/>
          </a:prstGeom>
          <a:noFill/>
          <a:ln w="9525">
            <a:noFill/>
            <a:miter lim="800000"/>
            <a:headEnd/>
            <a:tailEnd/>
          </a:ln>
        </p:spPr>
      </p:pic>
      <p:pic>
        <p:nvPicPr>
          <p:cNvPr id="20490" name="Picture 5"/>
          <p:cNvPicPr>
            <a:picLocks noChangeAspect="1" noChangeArrowheads="1"/>
          </p:cNvPicPr>
          <p:nvPr/>
        </p:nvPicPr>
        <p:blipFill>
          <a:blip r:embed="rId6" cstate="print"/>
          <a:srcRect/>
          <a:stretch>
            <a:fillRect/>
          </a:stretch>
        </p:blipFill>
        <p:spPr bwMode="auto">
          <a:xfrm>
            <a:off x="533400" y="4648200"/>
            <a:ext cx="6477000" cy="2054225"/>
          </a:xfrm>
          <a:prstGeom prst="rect">
            <a:avLst/>
          </a:prstGeom>
          <a:noFill/>
          <a:ln w="9525">
            <a:noFill/>
            <a:miter lim="800000"/>
            <a:headEnd/>
            <a:tailEnd/>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4577" name="Picture 4"/>
          <p:cNvPicPr>
            <a:picLocks noChangeAspect="1" noChangeArrowheads="1"/>
          </p:cNvPicPr>
          <p:nvPr/>
        </p:nvPicPr>
        <p:blipFill>
          <a:blip r:embed="rId3" cstate="print"/>
          <a:srcRect/>
          <a:stretch>
            <a:fillRect/>
          </a:stretch>
        </p:blipFill>
        <p:spPr bwMode="auto">
          <a:xfrm>
            <a:off x="639763" y="1219200"/>
            <a:ext cx="8047037" cy="5499100"/>
          </a:xfrm>
          <a:prstGeom prst="rect">
            <a:avLst/>
          </a:prstGeom>
          <a:noFill/>
          <a:ln w="9525">
            <a:noFill/>
            <a:miter lim="800000"/>
            <a:headEnd/>
            <a:tailEnd/>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2529" name="Picture 2"/>
          <p:cNvPicPr>
            <a:picLocks noChangeAspect="1" noChangeArrowheads="1"/>
          </p:cNvPicPr>
          <p:nvPr/>
        </p:nvPicPr>
        <p:blipFill>
          <a:blip r:embed="rId3" cstate="print"/>
          <a:srcRect/>
          <a:stretch>
            <a:fillRect/>
          </a:stretch>
        </p:blipFill>
        <p:spPr bwMode="auto">
          <a:xfrm>
            <a:off x="3429000" y="3810000"/>
            <a:ext cx="5489575" cy="2819400"/>
          </a:xfrm>
          <a:prstGeom prst="rect">
            <a:avLst/>
          </a:prstGeom>
          <a:noFill/>
          <a:ln w="9525">
            <a:noFill/>
            <a:miter lim="800000"/>
            <a:headEnd/>
            <a:tailEnd/>
          </a:ln>
        </p:spPr>
      </p:pic>
      <p:pic>
        <p:nvPicPr>
          <p:cNvPr id="22530" name="Picture 3"/>
          <p:cNvPicPr>
            <a:picLocks noChangeAspect="1" noChangeArrowheads="1"/>
          </p:cNvPicPr>
          <p:nvPr/>
        </p:nvPicPr>
        <p:blipFill>
          <a:blip r:embed="rId4" cstate="print"/>
          <a:srcRect/>
          <a:stretch>
            <a:fillRect/>
          </a:stretch>
        </p:blipFill>
        <p:spPr bwMode="auto">
          <a:xfrm>
            <a:off x="228600" y="762000"/>
            <a:ext cx="5334000" cy="2960688"/>
          </a:xfrm>
          <a:prstGeom prst="rect">
            <a:avLst/>
          </a:prstGeom>
          <a:noFill/>
          <a:ln w="9525">
            <a:noFill/>
            <a:miter lim="800000"/>
            <a:headEnd/>
            <a:tailEnd/>
          </a:ln>
        </p:spPr>
      </p:pic>
      <p:sp>
        <p:nvSpPr>
          <p:cNvPr id="22531" name="TextBox 9"/>
          <p:cNvSpPr txBox="1">
            <a:spLocks noChangeArrowheads="1"/>
          </p:cNvSpPr>
          <p:nvPr/>
        </p:nvSpPr>
        <p:spPr bwMode="auto">
          <a:xfrm>
            <a:off x="457200" y="4876800"/>
            <a:ext cx="3048000" cy="366713"/>
          </a:xfrm>
          <a:prstGeom prst="rect">
            <a:avLst/>
          </a:prstGeom>
          <a:noFill/>
          <a:ln w="9525">
            <a:noFill/>
            <a:miter lim="800000"/>
            <a:headEnd/>
            <a:tailEnd/>
          </a:ln>
        </p:spPr>
        <p:txBody>
          <a:bodyPr>
            <a:spAutoFit/>
          </a:bodyPr>
          <a:lstStyle/>
          <a:p>
            <a:r>
              <a:rPr lang="en-US">
                <a:latin typeface="Constantia" pitchFamily="18" charset="0"/>
              </a:rPr>
              <a:t>Net revenue per transaction</a:t>
            </a:r>
          </a:p>
        </p:txBody>
      </p:sp>
      <p:sp>
        <p:nvSpPr>
          <p:cNvPr id="22532" name="TextBox 11"/>
          <p:cNvSpPr txBox="1">
            <a:spLocks noChangeArrowheads="1"/>
          </p:cNvSpPr>
          <p:nvPr/>
        </p:nvSpPr>
        <p:spPr bwMode="auto">
          <a:xfrm>
            <a:off x="5562600" y="1981200"/>
            <a:ext cx="1524000" cy="366713"/>
          </a:xfrm>
          <a:prstGeom prst="rect">
            <a:avLst/>
          </a:prstGeom>
          <a:noFill/>
          <a:ln w="9525">
            <a:noFill/>
            <a:miter lim="800000"/>
            <a:headEnd/>
            <a:tailEnd/>
          </a:ln>
        </p:spPr>
        <p:txBody>
          <a:bodyPr>
            <a:spAutoFit/>
          </a:bodyPr>
          <a:lstStyle/>
          <a:p>
            <a:r>
              <a:rPr lang="en-US">
                <a:latin typeface="Constantia" pitchFamily="18" charset="0"/>
              </a:rPr>
              <a:t>Net revenue</a:t>
            </a:r>
          </a:p>
        </p:txBody>
      </p:sp>
      <p:pic>
        <p:nvPicPr>
          <p:cNvPr id="22533" name="Picture 5" descr="logoAF.gif"/>
          <p:cNvPicPr>
            <a:picLocks noChangeAspect="1"/>
          </p:cNvPicPr>
          <p:nvPr/>
        </p:nvPicPr>
        <p:blipFill>
          <a:blip r:embed="rId5" cstate="print"/>
          <a:srcRect/>
          <a:stretch>
            <a:fillRect/>
          </a:stretch>
        </p:blipFill>
        <p:spPr bwMode="auto">
          <a:xfrm>
            <a:off x="6553200" y="838200"/>
            <a:ext cx="2238375" cy="2476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Title 1"/>
          <p:cNvSpPr>
            <a:spLocks noGrp="1"/>
          </p:cNvSpPr>
          <p:nvPr>
            <p:ph type="title"/>
          </p:nvPr>
        </p:nvSpPr>
        <p:spPr>
          <a:xfrm>
            <a:off x="457200" y="685800"/>
            <a:ext cx="8229600" cy="1143000"/>
          </a:xfrm>
        </p:spPr>
        <p:txBody>
          <a:bodyPr/>
          <a:lstStyle/>
          <a:p>
            <a:pPr algn="ctr" eaLnBrk="1" hangingPunct="1"/>
            <a:r>
              <a:rPr lang="en-US"/>
              <a:t>Publisher Recommendations</a:t>
            </a:r>
          </a:p>
        </p:txBody>
      </p:sp>
      <p:sp>
        <p:nvSpPr>
          <p:cNvPr id="26626" name="Content Placeholder 2"/>
          <p:cNvSpPr>
            <a:spLocks noGrp="1"/>
          </p:cNvSpPr>
          <p:nvPr>
            <p:ph idx="1"/>
          </p:nvPr>
        </p:nvSpPr>
        <p:spPr>
          <a:xfrm>
            <a:off x="457200" y="1905000"/>
            <a:ext cx="8229600" cy="3886200"/>
          </a:xfrm>
        </p:spPr>
        <p:txBody>
          <a:bodyPr/>
          <a:lstStyle/>
          <a:p>
            <a:pPr eaLnBrk="1" hangingPunct="1">
              <a:buFont typeface="Wingdings 2" pitchFamily="18" charset="2"/>
              <a:buNone/>
            </a:pPr>
            <a:endParaRPr lang="en-US"/>
          </a:p>
          <a:p>
            <a:pPr eaLnBrk="1" hangingPunct="1">
              <a:buFont typeface="Wingdings 2" pitchFamily="18" charset="2"/>
              <a:buNone/>
            </a:pPr>
            <a:r>
              <a:rPr lang="en-US"/>
              <a:t>				</a:t>
            </a:r>
          </a:p>
        </p:txBody>
      </p:sp>
      <p:sp>
        <p:nvSpPr>
          <p:cNvPr id="5" name="Down Arrow 4"/>
          <p:cNvSpPr/>
          <p:nvPr/>
        </p:nvSpPr>
        <p:spPr>
          <a:xfrm>
            <a:off x="762000" y="1981200"/>
            <a:ext cx="914400" cy="1524000"/>
          </a:xfrm>
          <a:prstGeom prst="down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0000"/>
              </a:solidFill>
            </a:endParaRPr>
          </a:p>
        </p:txBody>
      </p:sp>
      <p:sp>
        <p:nvSpPr>
          <p:cNvPr id="6" name="Up Arrow 5"/>
          <p:cNvSpPr/>
          <p:nvPr/>
        </p:nvSpPr>
        <p:spPr>
          <a:xfrm>
            <a:off x="6934200" y="2057400"/>
            <a:ext cx="990600" cy="1447800"/>
          </a:xfrm>
          <a:prstGeom prst="upArrow">
            <a:avLst/>
          </a:prstGeom>
          <a:solidFill>
            <a:schemeClr val="accent5">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 name="Left-Right Arrow 6"/>
          <p:cNvSpPr/>
          <p:nvPr/>
        </p:nvSpPr>
        <p:spPr>
          <a:xfrm>
            <a:off x="3200400" y="2362200"/>
            <a:ext cx="2438400" cy="914400"/>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6630" name="TextBox 7"/>
          <p:cNvSpPr txBox="1">
            <a:spLocks noChangeArrowheads="1"/>
          </p:cNvSpPr>
          <p:nvPr/>
        </p:nvSpPr>
        <p:spPr bwMode="auto">
          <a:xfrm>
            <a:off x="6096000" y="3733800"/>
            <a:ext cx="2743200" cy="1828800"/>
          </a:xfrm>
          <a:prstGeom prst="rect">
            <a:avLst/>
          </a:prstGeom>
          <a:noFill/>
          <a:ln w="9525">
            <a:noFill/>
            <a:miter lim="800000"/>
            <a:headEnd/>
            <a:tailEnd/>
          </a:ln>
        </p:spPr>
        <p:txBody>
          <a:bodyPr>
            <a:spAutoFit/>
          </a:bodyPr>
          <a:lstStyle/>
          <a:p>
            <a:pPr algn="ctr"/>
            <a:r>
              <a:rPr lang="en-US" sz="3200">
                <a:latin typeface="Constantia" pitchFamily="18" charset="0"/>
              </a:rPr>
              <a:t>Increase investment in </a:t>
            </a:r>
            <a:r>
              <a:rPr lang="en-US" sz="3200" b="1">
                <a:latin typeface="Constantia" pitchFamily="18" charset="0"/>
              </a:rPr>
              <a:t>Yahoo US</a:t>
            </a:r>
            <a:endParaRPr lang="en-US" sz="3200">
              <a:latin typeface="Constantia" pitchFamily="18" charset="0"/>
            </a:endParaRPr>
          </a:p>
          <a:p>
            <a:endParaRPr lang="en-US">
              <a:latin typeface="Constantia" pitchFamily="18" charset="0"/>
            </a:endParaRPr>
          </a:p>
        </p:txBody>
      </p:sp>
      <p:sp>
        <p:nvSpPr>
          <p:cNvPr id="26631" name="TextBox 9"/>
          <p:cNvSpPr txBox="1">
            <a:spLocks noChangeArrowheads="1"/>
          </p:cNvSpPr>
          <p:nvPr/>
        </p:nvSpPr>
        <p:spPr bwMode="auto">
          <a:xfrm>
            <a:off x="3048000" y="3581400"/>
            <a:ext cx="2743200" cy="1816100"/>
          </a:xfrm>
          <a:prstGeom prst="rect">
            <a:avLst/>
          </a:prstGeom>
          <a:noFill/>
          <a:ln w="9525">
            <a:noFill/>
            <a:miter lim="800000"/>
            <a:headEnd/>
            <a:tailEnd/>
          </a:ln>
        </p:spPr>
        <p:txBody>
          <a:bodyPr>
            <a:spAutoFit/>
          </a:bodyPr>
          <a:lstStyle/>
          <a:p>
            <a:pPr algn="ctr"/>
            <a:r>
              <a:rPr lang="en-US" sz="2800">
                <a:latin typeface="Constantia" pitchFamily="18" charset="0"/>
              </a:rPr>
              <a:t>Shift investments into </a:t>
            </a:r>
            <a:r>
              <a:rPr lang="en-US" sz="2800" b="1">
                <a:latin typeface="Constantia" pitchFamily="18" charset="0"/>
              </a:rPr>
              <a:t>MSN Global </a:t>
            </a:r>
            <a:r>
              <a:rPr lang="en-US" sz="2800">
                <a:latin typeface="Constantia" pitchFamily="18" charset="0"/>
              </a:rPr>
              <a:t>and </a:t>
            </a:r>
            <a:r>
              <a:rPr lang="en-US" sz="2800" b="1">
                <a:latin typeface="Constantia" pitchFamily="18" charset="0"/>
              </a:rPr>
              <a:t>MSN US</a:t>
            </a:r>
            <a:endParaRPr lang="en-US" sz="2800">
              <a:latin typeface="Constantia" pitchFamily="18" charset="0"/>
            </a:endParaRPr>
          </a:p>
        </p:txBody>
      </p:sp>
      <p:sp>
        <p:nvSpPr>
          <p:cNvPr id="26632" name="TextBox 10"/>
          <p:cNvSpPr txBox="1">
            <a:spLocks noChangeArrowheads="1"/>
          </p:cNvSpPr>
          <p:nvPr/>
        </p:nvSpPr>
        <p:spPr bwMode="auto">
          <a:xfrm>
            <a:off x="152400" y="3810000"/>
            <a:ext cx="2743200" cy="1554163"/>
          </a:xfrm>
          <a:prstGeom prst="rect">
            <a:avLst/>
          </a:prstGeom>
          <a:noFill/>
          <a:ln w="9525">
            <a:noFill/>
            <a:miter lim="800000"/>
            <a:headEnd/>
            <a:tailEnd/>
          </a:ln>
        </p:spPr>
        <p:txBody>
          <a:bodyPr>
            <a:spAutoFit/>
          </a:bodyPr>
          <a:lstStyle/>
          <a:p>
            <a:pPr algn="ctr"/>
            <a:r>
              <a:rPr lang="en-US" sz="3200">
                <a:latin typeface="Constantia" pitchFamily="18" charset="0"/>
              </a:rPr>
              <a:t>Decrease spending on </a:t>
            </a:r>
            <a:r>
              <a:rPr lang="en-US" sz="3200" b="1">
                <a:latin typeface="Constantia" pitchFamily="18" charset="0"/>
              </a:rPr>
              <a:t>Overture US </a:t>
            </a:r>
            <a:endParaRPr lang="en-US">
              <a:latin typeface="Constantia" pitchFamily="18" charset="0"/>
            </a:endParaRPr>
          </a:p>
        </p:txBody>
      </p:sp>
      <p:pic>
        <p:nvPicPr>
          <p:cNvPr id="26633" name="Picture 12" descr="logoAF.gif"/>
          <p:cNvPicPr>
            <a:picLocks noChangeAspect="1"/>
          </p:cNvPicPr>
          <p:nvPr/>
        </p:nvPicPr>
        <p:blipFill>
          <a:blip r:embed="rId3" cstate="print"/>
          <a:srcRect/>
          <a:stretch>
            <a:fillRect/>
          </a:stretch>
        </p:blipFill>
        <p:spPr bwMode="auto">
          <a:xfrm>
            <a:off x="6705600" y="762000"/>
            <a:ext cx="2238375" cy="247650"/>
          </a:xfrm>
          <a:prstGeom prst="rect">
            <a:avLst/>
          </a:prstGeom>
          <a:noFill/>
          <a:ln w="9525">
            <a:noFill/>
            <a:miter lim="800000"/>
            <a:headEnd/>
            <a:tailEnd/>
          </a:ln>
        </p:spPr>
      </p:pic>
      <p:sp>
        <p:nvSpPr>
          <p:cNvPr id="26634" name="Text Box 11"/>
          <p:cNvSpPr txBox="1">
            <a:spLocks noChangeArrowheads="1"/>
          </p:cNvSpPr>
          <p:nvPr/>
        </p:nvSpPr>
        <p:spPr bwMode="auto">
          <a:xfrm>
            <a:off x="457200" y="5638800"/>
            <a:ext cx="7570788" cy="369888"/>
          </a:xfrm>
          <a:prstGeom prst="rect">
            <a:avLst/>
          </a:prstGeom>
          <a:noFill/>
          <a:ln w="9525">
            <a:noFill/>
            <a:miter lim="800000"/>
            <a:headEnd/>
            <a:tailEnd/>
          </a:ln>
        </p:spPr>
        <p:txBody>
          <a:bodyPr wrap="none">
            <a:spAutoFit/>
          </a:bodyPr>
          <a:lstStyle/>
          <a:p>
            <a:r>
              <a:rPr lang="en-US">
                <a:latin typeface="Constantia" pitchFamily="18" charset="0"/>
              </a:rPr>
              <a:t>Shift using an incremental, phased approach to test performance over time</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Title 1"/>
          <p:cNvSpPr>
            <a:spLocks noGrp="1"/>
          </p:cNvSpPr>
          <p:nvPr>
            <p:ph type="title"/>
          </p:nvPr>
        </p:nvSpPr>
        <p:spPr/>
        <p:txBody>
          <a:bodyPr/>
          <a:lstStyle/>
          <a:p>
            <a:pPr eaLnBrk="1" hangingPunct="1"/>
            <a:r>
              <a:rPr lang="en-US" sz="4500"/>
              <a:t>Position, CTR, &amp; Conversion Rate</a:t>
            </a:r>
          </a:p>
        </p:txBody>
      </p:sp>
      <p:pic>
        <p:nvPicPr>
          <p:cNvPr id="28674" name="Picture 5"/>
          <p:cNvPicPr>
            <a:picLocks noChangeAspect="1" noChangeArrowheads="1"/>
          </p:cNvPicPr>
          <p:nvPr/>
        </p:nvPicPr>
        <p:blipFill>
          <a:blip r:embed="rId3" cstate="print"/>
          <a:srcRect/>
          <a:stretch>
            <a:fillRect/>
          </a:stretch>
        </p:blipFill>
        <p:spPr bwMode="auto">
          <a:xfrm>
            <a:off x="228600" y="1828800"/>
            <a:ext cx="4597400" cy="2957513"/>
          </a:xfrm>
          <a:prstGeom prst="rect">
            <a:avLst/>
          </a:prstGeom>
          <a:noFill/>
          <a:ln w="9525">
            <a:noFill/>
            <a:miter lim="800000"/>
            <a:headEnd/>
            <a:tailEnd/>
          </a:ln>
        </p:spPr>
      </p:pic>
      <p:pic>
        <p:nvPicPr>
          <p:cNvPr id="28675" name="Picture 4"/>
          <p:cNvPicPr>
            <a:picLocks noChangeAspect="1" noChangeArrowheads="1"/>
          </p:cNvPicPr>
          <p:nvPr/>
        </p:nvPicPr>
        <p:blipFill>
          <a:blip r:embed="rId4" cstate="print"/>
          <a:srcRect/>
          <a:stretch>
            <a:fillRect/>
          </a:stretch>
        </p:blipFill>
        <p:spPr bwMode="auto">
          <a:xfrm>
            <a:off x="4114800" y="3505200"/>
            <a:ext cx="4749800" cy="3048000"/>
          </a:xfrm>
          <a:prstGeom prst="rect">
            <a:avLst/>
          </a:prstGeom>
          <a:noFill/>
          <a:ln w="9525">
            <a:noFill/>
            <a:miter lim="800000"/>
            <a:headEnd/>
            <a:tailEnd/>
          </a:ln>
        </p:spPr>
      </p:pic>
      <p:pic>
        <p:nvPicPr>
          <p:cNvPr id="28676" name="Picture 4" descr="logoAF.gif"/>
          <p:cNvPicPr>
            <a:picLocks noChangeAspect="1"/>
          </p:cNvPicPr>
          <p:nvPr/>
        </p:nvPicPr>
        <p:blipFill>
          <a:blip r:embed="rId5" cstate="print"/>
          <a:srcRect/>
          <a:stretch>
            <a:fillRect/>
          </a:stretch>
        </p:blipFill>
        <p:spPr bwMode="auto">
          <a:xfrm>
            <a:off x="6629400" y="838200"/>
            <a:ext cx="2238375" cy="2476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Title 1"/>
          <p:cNvSpPr>
            <a:spLocks noGrp="1"/>
          </p:cNvSpPr>
          <p:nvPr>
            <p:ph type="title"/>
          </p:nvPr>
        </p:nvSpPr>
        <p:spPr/>
        <p:txBody>
          <a:bodyPr/>
          <a:lstStyle/>
          <a:p>
            <a:pPr algn="ctr" eaLnBrk="1" hangingPunct="1"/>
            <a:r>
              <a:rPr lang="en-US"/>
              <a:t>Bid Position and Match Type</a:t>
            </a:r>
          </a:p>
        </p:txBody>
      </p:sp>
      <p:pic>
        <p:nvPicPr>
          <p:cNvPr id="30722" name="Picture 2"/>
          <p:cNvPicPr>
            <a:picLocks noGrp="1" noChangeAspect="1" noChangeArrowheads="1"/>
          </p:cNvPicPr>
          <p:nvPr>
            <p:ph idx="1"/>
          </p:nvPr>
        </p:nvPicPr>
        <p:blipFill>
          <a:blip r:embed="rId3" cstate="print"/>
          <a:srcRect/>
          <a:stretch>
            <a:fillRect/>
          </a:stretch>
        </p:blipFill>
        <p:spPr>
          <a:xfrm>
            <a:off x="304800" y="1905000"/>
            <a:ext cx="6281738" cy="4038600"/>
          </a:xfrm>
        </p:spPr>
      </p:pic>
      <p:sp>
        <p:nvSpPr>
          <p:cNvPr id="30723" name="TextBox 6"/>
          <p:cNvSpPr txBox="1">
            <a:spLocks noChangeArrowheads="1"/>
          </p:cNvSpPr>
          <p:nvPr/>
        </p:nvSpPr>
        <p:spPr bwMode="auto">
          <a:xfrm>
            <a:off x="6858000" y="1828800"/>
            <a:ext cx="1981200" cy="5354638"/>
          </a:xfrm>
          <a:prstGeom prst="rect">
            <a:avLst/>
          </a:prstGeom>
          <a:noFill/>
          <a:ln w="9525">
            <a:noFill/>
            <a:miter lim="800000"/>
            <a:headEnd/>
            <a:tailEnd/>
          </a:ln>
        </p:spPr>
        <p:txBody>
          <a:bodyPr>
            <a:spAutoFit/>
          </a:bodyPr>
          <a:lstStyle/>
          <a:p>
            <a:pPr>
              <a:buFont typeface="Arial" charset="0"/>
              <a:buChar char="•"/>
            </a:pPr>
            <a:r>
              <a:rPr lang="en-US" sz="1400" b="1">
                <a:latin typeface="Constantia" pitchFamily="18" charset="0"/>
              </a:rPr>
              <a:t>Google Global: </a:t>
            </a:r>
            <a:r>
              <a:rPr lang="en-US" sz="1400">
                <a:latin typeface="Constantia" pitchFamily="18" charset="0"/>
              </a:rPr>
              <a:t>Shift more into exact match with position 1-3 bid strategy</a:t>
            </a:r>
          </a:p>
          <a:p>
            <a:pPr>
              <a:buFont typeface="Arial" charset="0"/>
              <a:buChar char="•"/>
            </a:pPr>
            <a:r>
              <a:rPr lang="en-US" sz="1400" b="1">
                <a:latin typeface="Constantia" pitchFamily="18" charset="0"/>
              </a:rPr>
              <a:t>Google US: </a:t>
            </a:r>
            <a:r>
              <a:rPr lang="en-US" sz="1400">
                <a:latin typeface="Constantia" pitchFamily="18" charset="0"/>
              </a:rPr>
              <a:t>Shift more into broad match with position 1-2 bid strategy</a:t>
            </a:r>
          </a:p>
          <a:p>
            <a:pPr>
              <a:buFont typeface="Arial" charset="0"/>
              <a:buChar char="•"/>
            </a:pPr>
            <a:r>
              <a:rPr lang="en-US" sz="1400" b="1">
                <a:latin typeface="Constantia" pitchFamily="18" charset="0"/>
              </a:rPr>
              <a:t>MSN Global</a:t>
            </a:r>
            <a:r>
              <a:rPr lang="en-US" sz="1400">
                <a:latin typeface="Constantia" pitchFamily="18" charset="0"/>
              </a:rPr>
              <a:t>: Stay focused on broad match with position 1-4 bid strategy</a:t>
            </a:r>
          </a:p>
          <a:p>
            <a:pPr>
              <a:buFont typeface="Arial" charset="0"/>
              <a:buChar char="•"/>
            </a:pPr>
            <a:r>
              <a:rPr lang="en-US" sz="1400" b="1">
                <a:latin typeface="Constantia" pitchFamily="18" charset="0"/>
              </a:rPr>
              <a:t>Overture Global</a:t>
            </a:r>
            <a:r>
              <a:rPr lang="en-US" sz="1400">
                <a:latin typeface="Constantia" pitchFamily="18" charset="0"/>
              </a:rPr>
              <a:t>: Shift more into advanced match with position 1-2 bid strategy</a:t>
            </a:r>
          </a:p>
          <a:p>
            <a:pPr>
              <a:buFont typeface="Arial" charset="0"/>
              <a:buChar char="•"/>
            </a:pPr>
            <a:r>
              <a:rPr lang="en-US" sz="1400" b="1">
                <a:latin typeface="Constantia" pitchFamily="18" charset="0"/>
              </a:rPr>
              <a:t>Overture US: </a:t>
            </a:r>
            <a:r>
              <a:rPr lang="en-US" sz="1400">
                <a:latin typeface="Constantia" pitchFamily="18" charset="0"/>
              </a:rPr>
              <a:t>Shift more into standard match with position 1-4 bid strategy</a:t>
            </a:r>
          </a:p>
          <a:p>
            <a:pPr>
              <a:buFont typeface="Arial" charset="0"/>
              <a:buChar char="•"/>
            </a:pPr>
            <a:endParaRPr lang="en-US" sz="1200">
              <a:latin typeface="Constantia" pitchFamily="18" charset="0"/>
            </a:endParaRPr>
          </a:p>
          <a:p>
            <a:pPr>
              <a:buFont typeface="Arial" charset="0"/>
              <a:buChar char="•"/>
            </a:pPr>
            <a:endParaRPr lang="en-US" sz="1200">
              <a:latin typeface="Constantia" pitchFamily="18" charset="0"/>
            </a:endParaRPr>
          </a:p>
          <a:p>
            <a:pPr>
              <a:buFont typeface="Arial" charset="0"/>
              <a:buChar char="•"/>
            </a:pPr>
            <a:endParaRPr lang="en-US" sz="1200">
              <a:latin typeface="Constantia" pitchFamily="18" charset="0"/>
            </a:endParaRPr>
          </a:p>
          <a:p>
            <a:endParaRPr lang="en-US" sz="1200">
              <a:latin typeface="Constantia" pitchFamily="18" charset="0"/>
            </a:endParaRPr>
          </a:p>
        </p:txBody>
      </p:sp>
      <p:sp>
        <p:nvSpPr>
          <p:cNvPr id="34" name="Flowchart: Connector 33"/>
          <p:cNvSpPr/>
          <p:nvPr/>
        </p:nvSpPr>
        <p:spPr>
          <a:xfrm>
            <a:off x="3810000" y="2819400"/>
            <a:ext cx="685800" cy="609600"/>
          </a:xfrm>
          <a:prstGeom prst="flowChartConnector">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0000"/>
              </a:solidFill>
            </a:endParaRPr>
          </a:p>
        </p:txBody>
      </p:sp>
      <p:pic>
        <p:nvPicPr>
          <p:cNvPr id="30725" name="Picture 36" descr="logoAF.gif"/>
          <p:cNvPicPr>
            <a:picLocks noChangeAspect="1"/>
          </p:cNvPicPr>
          <p:nvPr/>
        </p:nvPicPr>
        <p:blipFill>
          <a:blip r:embed="rId4" cstate="print"/>
          <a:srcRect/>
          <a:stretch>
            <a:fillRect/>
          </a:stretch>
        </p:blipFill>
        <p:spPr bwMode="auto">
          <a:xfrm>
            <a:off x="6553200" y="838200"/>
            <a:ext cx="2238375" cy="247650"/>
          </a:xfrm>
          <a:prstGeom prst="rect">
            <a:avLst/>
          </a:prstGeom>
          <a:noFill/>
          <a:ln w="9525">
            <a:noFill/>
            <a:miter lim="800000"/>
            <a:headEnd/>
            <a:tailEnd/>
          </a:ln>
        </p:spPr>
      </p:pic>
      <p:sp>
        <p:nvSpPr>
          <p:cNvPr id="2" name="Flowchart: Connector 33"/>
          <p:cNvSpPr/>
          <p:nvPr/>
        </p:nvSpPr>
        <p:spPr>
          <a:xfrm>
            <a:off x="3733800" y="4038600"/>
            <a:ext cx="685800" cy="609600"/>
          </a:xfrm>
          <a:prstGeom prst="flowChartConnector">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0000"/>
              </a:solidFill>
            </a:endParaRPr>
          </a:p>
        </p:txBody>
      </p:sp>
      <p:sp>
        <p:nvSpPr>
          <p:cNvPr id="3" name="Flowchart: Connector 33"/>
          <p:cNvSpPr/>
          <p:nvPr/>
        </p:nvSpPr>
        <p:spPr>
          <a:xfrm>
            <a:off x="4343400" y="4648200"/>
            <a:ext cx="685800" cy="609600"/>
          </a:xfrm>
          <a:prstGeom prst="flowChartConnector">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0000"/>
              </a:solidFill>
            </a:endParaRPr>
          </a:p>
        </p:txBody>
      </p:sp>
      <p:sp>
        <p:nvSpPr>
          <p:cNvPr id="4" name="Flowchart: Connector 33"/>
          <p:cNvSpPr/>
          <p:nvPr/>
        </p:nvSpPr>
        <p:spPr>
          <a:xfrm>
            <a:off x="3276600" y="2286000"/>
            <a:ext cx="685800" cy="609600"/>
          </a:xfrm>
          <a:prstGeom prst="flowChartConnector">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0000"/>
              </a:solidFill>
            </a:endParaRPr>
          </a:p>
        </p:txBody>
      </p:sp>
      <p:sp>
        <p:nvSpPr>
          <p:cNvPr id="5" name="Flowchart: Connector 33"/>
          <p:cNvSpPr/>
          <p:nvPr/>
        </p:nvSpPr>
        <p:spPr>
          <a:xfrm>
            <a:off x="4343400" y="3429000"/>
            <a:ext cx="685800" cy="609600"/>
          </a:xfrm>
          <a:prstGeom prst="flowChartConnector">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0000"/>
              </a:solidFill>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2.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docProps/app.xml><?xml version="1.0" encoding="utf-8"?>
<Properties xmlns="http://schemas.openxmlformats.org/officeDocument/2006/extended-properties" xmlns:vt="http://schemas.openxmlformats.org/officeDocument/2006/docPropsVTypes">
  <Template>Flow</Template>
  <TotalTime>797</TotalTime>
  <Words>1434</Words>
  <Application>Microsoft Office PowerPoint</Application>
  <PresentationFormat>On-screen Show (4:3)</PresentationFormat>
  <Paragraphs>118</Paragraphs>
  <Slides>11</Slides>
  <Notes>10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Flow</vt:lpstr>
      <vt:lpstr>  </vt:lpstr>
      <vt:lpstr>Data Review for Context</vt:lpstr>
      <vt:lpstr>AIDA Framework</vt:lpstr>
      <vt:lpstr>AIDA Framework &amp; Key Metrics</vt:lpstr>
      <vt:lpstr>Slide 5</vt:lpstr>
      <vt:lpstr>Slide 6</vt:lpstr>
      <vt:lpstr>Publisher Recommendations</vt:lpstr>
      <vt:lpstr>Position, CTR, &amp; Conversion Rate</vt:lpstr>
      <vt:lpstr>Bid Position and Match Type</vt:lpstr>
      <vt:lpstr>                        Keyword Analysis</vt:lpstr>
      <vt:lpstr>Conclusions  and   Q &amp; A </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Q4: which one?</dc:title>
  <dc:creator/>
  <cp:lastModifiedBy>Joel</cp:lastModifiedBy>
  <cp:revision>66</cp:revision>
  <dcterms:created xsi:type="dcterms:W3CDTF">2006-08-16T00:00:00Z</dcterms:created>
  <dcterms:modified xsi:type="dcterms:W3CDTF">2009-11-21T18:33:21Z</dcterms:modified>
</cp:coreProperties>
</file>