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2"/>
  </p:notesMasterIdLst>
  <p:sldIdLst>
    <p:sldId id="417" r:id="rId2"/>
    <p:sldId id="410" r:id="rId3"/>
    <p:sldId id="399" r:id="rId4"/>
    <p:sldId id="412" r:id="rId5"/>
    <p:sldId id="391" r:id="rId6"/>
    <p:sldId id="402" r:id="rId7"/>
    <p:sldId id="403" r:id="rId8"/>
    <p:sldId id="404" r:id="rId9"/>
    <p:sldId id="405" r:id="rId10"/>
    <p:sldId id="406" r:id="rId11"/>
    <p:sldId id="407" r:id="rId12"/>
    <p:sldId id="363" r:id="rId13"/>
    <p:sldId id="365" r:id="rId14"/>
    <p:sldId id="413" r:id="rId15"/>
    <p:sldId id="368" r:id="rId16"/>
    <p:sldId id="369" r:id="rId17"/>
    <p:sldId id="370" r:id="rId18"/>
    <p:sldId id="371" r:id="rId19"/>
    <p:sldId id="372" r:id="rId20"/>
    <p:sldId id="414" r:id="rId21"/>
    <p:sldId id="415" r:id="rId22"/>
    <p:sldId id="416" r:id="rId23"/>
    <p:sldId id="408" r:id="rId24"/>
    <p:sldId id="373" r:id="rId25"/>
    <p:sldId id="376" r:id="rId26"/>
    <p:sldId id="377" r:id="rId27"/>
    <p:sldId id="379" r:id="rId28"/>
    <p:sldId id="384" r:id="rId29"/>
    <p:sldId id="388" r:id="rId30"/>
    <p:sldId id="411" r:id="rId3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400"/>
    <a:srgbClr val="FC8D05"/>
    <a:srgbClr val="5BE3FC"/>
    <a:srgbClr val="FC7A0D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/>
    <p:restoredTop sz="81557" autoAdjust="0"/>
  </p:normalViewPr>
  <p:slideViewPr>
    <p:cSldViewPr>
      <p:cViewPr>
        <p:scale>
          <a:sx n="66" d="100"/>
          <a:sy n="66" d="100"/>
        </p:scale>
        <p:origin x="-2988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C159A-2921-C34B-AB17-349A29A4231B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8A2A5-CEEC-EC45-AE19-4FA87CE5727C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0" dirty="0" smtClean="0"/>
            <a:t>Enveloped data</a:t>
          </a:r>
          <a:endParaRPr lang="en-US" b="0" dirty="0"/>
        </a:p>
      </dgm:t>
    </dgm:pt>
    <dgm:pt modelId="{89FA3611-4781-614B-8803-185CA7769678}" type="parTrans" cxnId="{FE086EF8-184E-A34B-B6C6-32890D18F398}">
      <dgm:prSet/>
      <dgm:spPr/>
      <dgm:t>
        <a:bodyPr/>
        <a:lstStyle/>
        <a:p>
          <a:endParaRPr lang="en-US"/>
        </a:p>
      </dgm:t>
    </dgm:pt>
    <dgm:pt modelId="{4E6DC7E7-B00E-1643-A203-47CF677FA6FA}" type="sibTrans" cxnId="{FE086EF8-184E-A34B-B6C6-32890D18F398}">
      <dgm:prSet/>
      <dgm:spPr/>
      <dgm:t>
        <a:bodyPr/>
        <a:lstStyle/>
        <a:p>
          <a:endParaRPr lang="en-US"/>
        </a:p>
      </dgm:t>
    </dgm:pt>
    <dgm:pt modelId="{A69E9097-B44C-5E4B-B187-E5E62C000AD4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Encrypted content and associated keys</a:t>
          </a:r>
          <a:endParaRPr lang="en-US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7428A-E0ED-FB4C-A5D5-25ACBC7F3B47}" type="parTrans" cxnId="{9461ED5E-1388-2247-A012-52C6D51D9A39}">
      <dgm:prSet/>
      <dgm:spPr/>
      <dgm:t>
        <a:bodyPr/>
        <a:lstStyle/>
        <a:p>
          <a:endParaRPr lang="en-US"/>
        </a:p>
      </dgm:t>
    </dgm:pt>
    <dgm:pt modelId="{63F75C1F-B917-DC45-AAB6-556A7519B7B7}" type="sibTrans" cxnId="{9461ED5E-1388-2247-A012-52C6D51D9A39}">
      <dgm:prSet/>
      <dgm:spPr/>
      <dgm:t>
        <a:bodyPr/>
        <a:lstStyle/>
        <a:p>
          <a:endParaRPr lang="en-US"/>
        </a:p>
      </dgm:t>
    </dgm:pt>
    <dgm:pt modelId="{8786A2C5-31AA-1B4A-8534-D84A86F2072D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0" dirty="0" smtClean="0"/>
            <a:t>Signed data</a:t>
          </a:r>
          <a:endParaRPr lang="en-US" b="0" dirty="0"/>
        </a:p>
      </dgm:t>
    </dgm:pt>
    <dgm:pt modelId="{A0E1D655-F8D0-874E-9391-41C9F88014DB}" type="parTrans" cxnId="{FB245510-FAB5-1440-8C28-412AC4E27F52}">
      <dgm:prSet/>
      <dgm:spPr/>
      <dgm:t>
        <a:bodyPr/>
        <a:lstStyle/>
        <a:p>
          <a:endParaRPr lang="en-US"/>
        </a:p>
      </dgm:t>
    </dgm:pt>
    <dgm:pt modelId="{B1ADA54B-E0B3-0845-986D-70A397B4F913}" type="sibTrans" cxnId="{FB245510-FAB5-1440-8C28-412AC4E27F52}">
      <dgm:prSet/>
      <dgm:spPr/>
      <dgm:t>
        <a:bodyPr/>
        <a:lstStyle/>
        <a:p>
          <a:endParaRPr lang="en-US"/>
        </a:p>
      </dgm:t>
    </dgm:pt>
    <dgm:pt modelId="{8F19F891-125F-9644-A6C4-721E8E3B01C0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Encoded message + signed digest</a:t>
          </a:r>
          <a:endParaRPr lang="en-US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5F004-5DFA-D441-8F8D-A6C764F4F9D7}" type="parTrans" cxnId="{E80A5019-A53D-224B-B78E-5283EB093C0B}">
      <dgm:prSet/>
      <dgm:spPr/>
      <dgm:t>
        <a:bodyPr/>
        <a:lstStyle/>
        <a:p>
          <a:endParaRPr lang="en-US"/>
        </a:p>
      </dgm:t>
    </dgm:pt>
    <dgm:pt modelId="{92C352B0-0EEA-834E-8FFF-879DE8459862}" type="sibTrans" cxnId="{E80A5019-A53D-224B-B78E-5283EB093C0B}">
      <dgm:prSet/>
      <dgm:spPr/>
      <dgm:t>
        <a:bodyPr/>
        <a:lstStyle/>
        <a:p>
          <a:endParaRPr lang="en-US"/>
        </a:p>
      </dgm:t>
    </dgm:pt>
    <dgm:pt modelId="{6C561F4D-D3A0-4047-8AFD-E36B3CD67308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0" dirty="0" smtClean="0"/>
            <a:t>Clear-signed data</a:t>
          </a:r>
          <a:endParaRPr lang="en-US" b="0" dirty="0"/>
        </a:p>
      </dgm:t>
    </dgm:pt>
    <dgm:pt modelId="{08C99B5F-5FEE-9C49-A005-2EF13EA9F3FC}" type="parTrans" cxnId="{D807677D-BC1C-284D-86E7-4A14BC456711}">
      <dgm:prSet/>
      <dgm:spPr/>
      <dgm:t>
        <a:bodyPr/>
        <a:lstStyle/>
        <a:p>
          <a:endParaRPr lang="en-US"/>
        </a:p>
      </dgm:t>
    </dgm:pt>
    <dgm:pt modelId="{F09B76E9-6427-8D4F-AAD7-41D9D7E6FF60}" type="sibTrans" cxnId="{D807677D-BC1C-284D-86E7-4A14BC456711}">
      <dgm:prSet/>
      <dgm:spPr/>
      <dgm:t>
        <a:bodyPr/>
        <a:lstStyle/>
        <a:p>
          <a:endParaRPr lang="en-US"/>
        </a:p>
      </dgm:t>
    </dgm:pt>
    <dgm:pt modelId="{DCDEC376-5D9B-E24C-BDFA-661A129E3B35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Cleartext</a:t>
          </a:r>
          <a:r>
            <a:rPr lang="en-US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message + encoded signed digest</a:t>
          </a:r>
          <a:endParaRPr lang="en-US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8E546-7990-FC4E-A999-9C6B6A1BD93F}" type="parTrans" cxnId="{1807E21C-EA01-3B4F-AA46-97EFB2FBDBF1}">
      <dgm:prSet/>
      <dgm:spPr/>
      <dgm:t>
        <a:bodyPr/>
        <a:lstStyle/>
        <a:p>
          <a:endParaRPr lang="en-US"/>
        </a:p>
      </dgm:t>
    </dgm:pt>
    <dgm:pt modelId="{E3F6DDFD-71DB-1B44-80A6-780A6DC77204}" type="sibTrans" cxnId="{1807E21C-EA01-3B4F-AA46-97EFB2FBDBF1}">
      <dgm:prSet/>
      <dgm:spPr/>
      <dgm:t>
        <a:bodyPr/>
        <a:lstStyle/>
        <a:p>
          <a:endParaRPr lang="en-US"/>
        </a:p>
      </dgm:t>
    </dgm:pt>
    <dgm:pt modelId="{A2BD512A-8BBB-8446-9D7D-843A4D50D057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0" dirty="0" smtClean="0"/>
            <a:t>Signed and enveloped data</a:t>
          </a:r>
          <a:endParaRPr lang="en-US" b="0" dirty="0"/>
        </a:p>
      </dgm:t>
    </dgm:pt>
    <dgm:pt modelId="{0F0DB24F-C50F-4949-920C-B43623AFC454}" type="parTrans" cxnId="{8CFE6679-D152-664B-8E01-C5C571EF0D43}">
      <dgm:prSet/>
      <dgm:spPr/>
      <dgm:t>
        <a:bodyPr/>
        <a:lstStyle/>
        <a:p>
          <a:endParaRPr lang="en-US"/>
        </a:p>
      </dgm:t>
    </dgm:pt>
    <dgm:pt modelId="{E4258BD6-EB12-E54C-9951-C078445A1E85}" type="sibTrans" cxnId="{8CFE6679-D152-664B-8E01-C5C571EF0D43}">
      <dgm:prSet/>
      <dgm:spPr/>
      <dgm:t>
        <a:bodyPr/>
        <a:lstStyle/>
        <a:p>
          <a:endParaRPr lang="en-US"/>
        </a:p>
      </dgm:t>
    </dgm:pt>
    <dgm:pt modelId="{E29D29AB-2D62-A242-94B6-72551B7BCF2E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Nesting of signed and encrypted entities</a:t>
          </a:r>
          <a:endParaRPr lang="en-AU" b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ABC970-5792-2A42-B72F-FF42A772E905}" type="parTrans" cxnId="{6D4DA749-97F1-7E46-957E-68996855C99C}">
      <dgm:prSet/>
      <dgm:spPr/>
      <dgm:t>
        <a:bodyPr/>
        <a:lstStyle/>
        <a:p>
          <a:endParaRPr lang="en-US"/>
        </a:p>
      </dgm:t>
    </dgm:pt>
    <dgm:pt modelId="{B1CC82AE-F632-C741-9F6E-B44CD889EC89}" type="sibTrans" cxnId="{6D4DA749-97F1-7E46-957E-68996855C99C}">
      <dgm:prSet/>
      <dgm:spPr/>
      <dgm:t>
        <a:bodyPr/>
        <a:lstStyle/>
        <a:p>
          <a:endParaRPr lang="en-US"/>
        </a:p>
      </dgm:t>
    </dgm:pt>
    <dgm:pt modelId="{95DEF2C9-E9D4-6348-9953-3FEA1AAFF2AC}" type="pres">
      <dgm:prSet presAssocID="{024C159A-2921-C34B-AB17-349A29A423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0A5A8-1DDC-6046-9B61-BCEF4E5BE7A6}" type="pres">
      <dgm:prSet presAssocID="{3138A2A5-CEEC-EC45-AE19-4FA87CE5727C}" presName="compNode" presStyleCnt="0"/>
      <dgm:spPr/>
    </dgm:pt>
    <dgm:pt modelId="{0BA44A26-8C1A-644B-901D-5F3F81FBC47F}" type="pres">
      <dgm:prSet presAssocID="{3138A2A5-CEEC-EC45-AE19-4FA87CE5727C}" presName="aNode" presStyleLbl="bgShp" presStyleIdx="0" presStyleCnt="4"/>
      <dgm:spPr/>
      <dgm:t>
        <a:bodyPr/>
        <a:lstStyle/>
        <a:p>
          <a:endParaRPr lang="en-US"/>
        </a:p>
      </dgm:t>
    </dgm:pt>
    <dgm:pt modelId="{6B85836F-E9EB-3049-95DE-61C79D817438}" type="pres">
      <dgm:prSet presAssocID="{3138A2A5-CEEC-EC45-AE19-4FA87CE5727C}" presName="textNode" presStyleLbl="bgShp" presStyleIdx="0" presStyleCnt="4"/>
      <dgm:spPr/>
      <dgm:t>
        <a:bodyPr/>
        <a:lstStyle/>
        <a:p>
          <a:endParaRPr lang="en-US"/>
        </a:p>
      </dgm:t>
    </dgm:pt>
    <dgm:pt modelId="{3237405E-6AA1-3C41-97E1-D4FFAF3E7418}" type="pres">
      <dgm:prSet presAssocID="{3138A2A5-CEEC-EC45-AE19-4FA87CE5727C}" presName="compChildNode" presStyleCnt="0"/>
      <dgm:spPr/>
    </dgm:pt>
    <dgm:pt modelId="{3A22754C-FEE3-BC44-A931-85715278614B}" type="pres">
      <dgm:prSet presAssocID="{3138A2A5-CEEC-EC45-AE19-4FA87CE5727C}" presName="theInnerList" presStyleCnt="0"/>
      <dgm:spPr/>
    </dgm:pt>
    <dgm:pt modelId="{6D488B68-963B-B74A-A5F5-F42067F07A37}" type="pres">
      <dgm:prSet presAssocID="{A69E9097-B44C-5E4B-B187-E5E62C000AD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23116-FF33-6F43-8034-4FF258399220}" type="pres">
      <dgm:prSet presAssocID="{3138A2A5-CEEC-EC45-AE19-4FA87CE5727C}" presName="aSpace" presStyleCnt="0"/>
      <dgm:spPr/>
    </dgm:pt>
    <dgm:pt modelId="{A92A8161-6D61-AC41-B531-C62C1EF56A36}" type="pres">
      <dgm:prSet presAssocID="{8786A2C5-31AA-1B4A-8534-D84A86F2072D}" presName="compNode" presStyleCnt="0"/>
      <dgm:spPr/>
    </dgm:pt>
    <dgm:pt modelId="{6027E770-94A7-B448-95BD-C9D09682359B}" type="pres">
      <dgm:prSet presAssocID="{8786A2C5-31AA-1B4A-8534-D84A86F2072D}" presName="aNode" presStyleLbl="bgShp" presStyleIdx="1" presStyleCnt="4"/>
      <dgm:spPr/>
      <dgm:t>
        <a:bodyPr/>
        <a:lstStyle/>
        <a:p>
          <a:endParaRPr lang="en-US"/>
        </a:p>
      </dgm:t>
    </dgm:pt>
    <dgm:pt modelId="{C4319CFE-6664-5F47-A265-EB8FC1525CFB}" type="pres">
      <dgm:prSet presAssocID="{8786A2C5-31AA-1B4A-8534-D84A86F2072D}" presName="textNode" presStyleLbl="bgShp" presStyleIdx="1" presStyleCnt="4"/>
      <dgm:spPr/>
      <dgm:t>
        <a:bodyPr/>
        <a:lstStyle/>
        <a:p>
          <a:endParaRPr lang="en-US"/>
        </a:p>
      </dgm:t>
    </dgm:pt>
    <dgm:pt modelId="{65F55BDE-7EDB-6648-8395-A6B9F86E764B}" type="pres">
      <dgm:prSet presAssocID="{8786A2C5-31AA-1B4A-8534-D84A86F2072D}" presName="compChildNode" presStyleCnt="0"/>
      <dgm:spPr/>
    </dgm:pt>
    <dgm:pt modelId="{02D7E295-D947-AC44-9D54-57F9556B9769}" type="pres">
      <dgm:prSet presAssocID="{8786A2C5-31AA-1B4A-8534-D84A86F2072D}" presName="theInnerList" presStyleCnt="0"/>
      <dgm:spPr/>
    </dgm:pt>
    <dgm:pt modelId="{78BDA3E9-3312-884D-B43B-A0A2D6AB1614}" type="pres">
      <dgm:prSet presAssocID="{8F19F891-125F-9644-A6C4-721E8E3B01C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BB49A-EB79-F748-BC6E-7242AE960270}" type="pres">
      <dgm:prSet presAssocID="{8786A2C5-31AA-1B4A-8534-D84A86F2072D}" presName="aSpace" presStyleCnt="0"/>
      <dgm:spPr/>
    </dgm:pt>
    <dgm:pt modelId="{077E3A47-F38A-6849-BDEC-06C77E0682EC}" type="pres">
      <dgm:prSet presAssocID="{6C561F4D-D3A0-4047-8AFD-E36B3CD67308}" presName="compNode" presStyleCnt="0"/>
      <dgm:spPr/>
    </dgm:pt>
    <dgm:pt modelId="{51DC532D-C456-594A-84BE-70D24A750387}" type="pres">
      <dgm:prSet presAssocID="{6C561F4D-D3A0-4047-8AFD-E36B3CD67308}" presName="aNode" presStyleLbl="bgShp" presStyleIdx="2" presStyleCnt="4"/>
      <dgm:spPr/>
      <dgm:t>
        <a:bodyPr/>
        <a:lstStyle/>
        <a:p>
          <a:endParaRPr lang="en-US"/>
        </a:p>
      </dgm:t>
    </dgm:pt>
    <dgm:pt modelId="{C0055125-56DD-874D-A577-6B215743F518}" type="pres">
      <dgm:prSet presAssocID="{6C561F4D-D3A0-4047-8AFD-E36B3CD67308}" presName="textNode" presStyleLbl="bgShp" presStyleIdx="2" presStyleCnt="4"/>
      <dgm:spPr/>
      <dgm:t>
        <a:bodyPr/>
        <a:lstStyle/>
        <a:p>
          <a:endParaRPr lang="en-US"/>
        </a:p>
      </dgm:t>
    </dgm:pt>
    <dgm:pt modelId="{15A74142-F691-714C-B7E8-6A14BC5A3CBE}" type="pres">
      <dgm:prSet presAssocID="{6C561F4D-D3A0-4047-8AFD-E36B3CD67308}" presName="compChildNode" presStyleCnt="0"/>
      <dgm:spPr/>
    </dgm:pt>
    <dgm:pt modelId="{C0CA9F11-A3A4-9540-BAC6-656A98A15C29}" type="pres">
      <dgm:prSet presAssocID="{6C561F4D-D3A0-4047-8AFD-E36B3CD67308}" presName="theInnerList" presStyleCnt="0"/>
      <dgm:spPr/>
    </dgm:pt>
    <dgm:pt modelId="{C738B84B-EDAF-544C-9008-41C55A8A8B23}" type="pres">
      <dgm:prSet presAssocID="{DCDEC376-5D9B-E24C-BDFA-661A129E3B3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6D05F-3745-F447-A8D8-2D4A4E6CE13A}" type="pres">
      <dgm:prSet presAssocID="{6C561F4D-D3A0-4047-8AFD-E36B3CD67308}" presName="aSpace" presStyleCnt="0"/>
      <dgm:spPr/>
    </dgm:pt>
    <dgm:pt modelId="{1D252AED-A362-5C47-9D14-1361AD92AEEE}" type="pres">
      <dgm:prSet presAssocID="{A2BD512A-8BBB-8446-9D7D-843A4D50D057}" presName="compNode" presStyleCnt="0"/>
      <dgm:spPr/>
    </dgm:pt>
    <dgm:pt modelId="{7C39A2A1-4861-0E4D-BC69-4AC409260516}" type="pres">
      <dgm:prSet presAssocID="{A2BD512A-8BBB-8446-9D7D-843A4D50D057}" presName="aNode" presStyleLbl="bgShp" presStyleIdx="3" presStyleCnt="4"/>
      <dgm:spPr/>
      <dgm:t>
        <a:bodyPr/>
        <a:lstStyle/>
        <a:p>
          <a:endParaRPr lang="en-US"/>
        </a:p>
      </dgm:t>
    </dgm:pt>
    <dgm:pt modelId="{CE033F3B-448D-9543-9C6A-14C0F4D9F682}" type="pres">
      <dgm:prSet presAssocID="{A2BD512A-8BBB-8446-9D7D-843A4D50D057}" presName="textNode" presStyleLbl="bgShp" presStyleIdx="3" presStyleCnt="4"/>
      <dgm:spPr/>
      <dgm:t>
        <a:bodyPr/>
        <a:lstStyle/>
        <a:p>
          <a:endParaRPr lang="en-US"/>
        </a:p>
      </dgm:t>
    </dgm:pt>
    <dgm:pt modelId="{FE3ECDD7-9E5B-C143-826E-41E04703C5C1}" type="pres">
      <dgm:prSet presAssocID="{A2BD512A-8BBB-8446-9D7D-843A4D50D057}" presName="compChildNode" presStyleCnt="0"/>
      <dgm:spPr/>
    </dgm:pt>
    <dgm:pt modelId="{D5148666-4F2E-C94A-8842-FCE409B28D2F}" type="pres">
      <dgm:prSet presAssocID="{A2BD512A-8BBB-8446-9D7D-843A4D50D057}" presName="theInnerList" presStyleCnt="0"/>
      <dgm:spPr/>
    </dgm:pt>
    <dgm:pt modelId="{D6BA33A3-41D1-0D43-975D-52E55FCA4716}" type="pres">
      <dgm:prSet presAssocID="{E29D29AB-2D62-A242-94B6-72551B7BCF2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22FB0-F96A-E64E-A0C9-C1B14803C462}" type="presOf" srcId="{A69E9097-B44C-5E4B-B187-E5E62C000AD4}" destId="{6D488B68-963B-B74A-A5F5-F42067F07A37}" srcOrd="0" destOrd="0" presId="urn:microsoft.com/office/officeart/2005/8/layout/lProcess2"/>
    <dgm:cxn modelId="{A55BB301-7F1D-B944-BFA3-6D1554F7BF5B}" type="presOf" srcId="{6C561F4D-D3A0-4047-8AFD-E36B3CD67308}" destId="{C0055125-56DD-874D-A577-6B215743F518}" srcOrd="1" destOrd="0" presId="urn:microsoft.com/office/officeart/2005/8/layout/lProcess2"/>
    <dgm:cxn modelId="{833B8D0C-5B1B-064A-9D3C-04755DCF8090}" type="presOf" srcId="{DCDEC376-5D9B-E24C-BDFA-661A129E3B35}" destId="{C738B84B-EDAF-544C-9008-41C55A8A8B23}" srcOrd="0" destOrd="0" presId="urn:microsoft.com/office/officeart/2005/8/layout/lProcess2"/>
    <dgm:cxn modelId="{1807E21C-EA01-3B4F-AA46-97EFB2FBDBF1}" srcId="{6C561F4D-D3A0-4047-8AFD-E36B3CD67308}" destId="{DCDEC376-5D9B-E24C-BDFA-661A129E3B35}" srcOrd="0" destOrd="0" parTransId="{9228E546-7990-FC4E-A999-9C6B6A1BD93F}" sibTransId="{E3F6DDFD-71DB-1B44-80A6-780A6DC77204}"/>
    <dgm:cxn modelId="{48792EAC-ACCD-A947-B0B4-99B4C1458D33}" type="presOf" srcId="{024C159A-2921-C34B-AB17-349A29A4231B}" destId="{95DEF2C9-E9D4-6348-9953-3FEA1AAFF2AC}" srcOrd="0" destOrd="0" presId="urn:microsoft.com/office/officeart/2005/8/layout/lProcess2"/>
    <dgm:cxn modelId="{FB245510-FAB5-1440-8C28-412AC4E27F52}" srcId="{024C159A-2921-C34B-AB17-349A29A4231B}" destId="{8786A2C5-31AA-1B4A-8534-D84A86F2072D}" srcOrd="1" destOrd="0" parTransId="{A0E1D655-F8D0-874E-9391-41C9F88014DB}" sibTransId="{B1ADA54B-E0B3-0845-986D-70A397B4F913}"/>
    <dgm:cxn modelId="{8D8F28CF-978D-E844-9983-87015EAF00A3}" type="presOf" srcId="{6C561F4D-D3A0-4047-8AFD-E36B3CD67308}" destId="{51DC532D-C456-594A-84BE-70D24A750387}" srcOrd="0" destOrd="0" presId="urn:microsoft.com/office/officeart/2005/8/layout/lProcess2"/>
    <dgm:cxn modelId="{C41EBDFE-31A4-A445-A326-3986855F2040}" type="presOf" srcId="{8F19F891-125F-9644-A6C4-721E8E3B01C0}" destId="{78BDA3E9-3312-884D-B43B-A0A2D6AB1614}" srcOrd="0" destOrd="0" presId="urn:microsoft.com/office/officeart/2005/8/layout/lProcess2"/>
    <dgm:cxn modelId="{590A4908-90C0-E740-8DE9-A699328C1A75}" type="presOf" srcId="{3138A2A5-CEEC-EC45-AE19-4FA87CE5727C}" destId="{0BA44A26-8C1A-644B-901D-5F3F81FBC47F}" srcOrd="0" destOrd="0" presId="urn:microsoft.com/office/officeart/2005/8/layout/lProcess2"/>
    <dgm:cxn modelId="{6D4DA749-97F1-7E46-957E-68996855C99C}" srcId="{A2BD512A-8BBB-8446-9D7D-843A4D50D057}" destId="{E29D29AB-2D62-A242-94B6-72551B7BCF2E}" srcOrd="0" destOrd="0" parTransId="{53ABC970-5792-2A42-B72F-FF42A772E905}" sibTransId="{B1CC82AE-F632-C741-9F6E-B44CD889EC89}"/>
    <dgm:cxn modelId="{DD05847F-6FC4-D949-9406-B8D7CDBE6377}" type="presOf" srcId="{E29D29AB-2D62-A242-94B6-72551B7BCF2E}" destId="{D6BA33A3-41D1-0D43-975D-52E55FCA4716}" srcOrd="0" destOrd="0" presId="urn:microsoft.com/office/officeart/2005/8/layout/lProcess2"/>
    <dgm:cxn modelId="{15B46881-FCA7-DA49-B41F-E5B2B8A9773A}" type="presOf" srcId="{A2BD512A-8BBB-8446-9D7D-843A4D50D057}" destId="{7C39A2A1-4861-0E4D-BC69-4AC409260516}" srcOrd="0" destOrd="0" presId="urn:microsoft.com/office/officeart/2005/8/layout/lProcess2"/>
    <dgm:cxn modelId="{8CFE6679-D152-664B-8E01-C5C571EF0D43}" srcId="{024C159A-2921-C34B-AB17-349A29A4231B}" destId="{A2BD512A-8BBB-8446-9D7D-843A4D50D057}" srcOrd="3" destOrd="0" parTransId="{0F0DB24F-C50F-4949-920C-B43623AFC454}" sibTransId="{E4258BD6-EB12-E54C-9951-C078445A1E85}"/>
    <dgm:cxn modelId="{9C2FE522-1705-2F40-87E6-9A495BD04F2E}" type="presOf" srcId="{3138A2A5-CEEC-EC45-AE19-4FA87CE5727C}" destId="{6B85836F-E9EB-3049-95DE-61C79D817438}" srcOrd="1" destOrd="0" presId="urn:microsoft.com/office/officeart/2005/8/layout/lProcess2"/>
    <dgm:cxn modelId="{E80A5019-A53D-224B-B78E-5283EB093C0B}" srcId="{8786A2C5-31AA-1B4A-8534-D84A86F2072D}" destId="{8F19F891-125F-9644-A6C4-721E8E3B01C0}" srcOrd="0" destOrd="0" parTransId="{2465F004-5DFA-D441-8F8D-A6C764F4F9D7}" sibTransId="{92C352B0-0EEA-834E-8FFF-879DE8459862}"/>
    <dgm:cxn modelId="{9461ED5E-1388-2247-A012-52C6D51D9A39}" srcId="{3138A2A5-CEEC-EC45-AE19-4FA87CE5727C}" destId="{A69E9097-B44C-5E4B-B187-E5E62C000AD4}" srcOrd="0" destOrd="0" parTransId="{0257428A-E0ED-FB4C-A5D5-25ACBC7F3B47}" sibTransId="{63F75C1F-B917-DC45-AAB6-556A7519B7B7}"/>
    <dgm:cxn modelId="{D807677D-BC1C-284D-86E7-4A14BC456711}" srcId="{024C159A-2921-C34B-AB17-349A29A4231B}" destId="{6C561F4D-D3A0-4047-8AFD-E36B3CD67308}" srcOrd="2" destOrd="0" parTransId="{08C99B5F-5FEE-9C49-A005-2EF13EA9F3FC}" sibTransId="{F09B76E9-6427-8D4F-AAD7-41D9D7E6FF60}"/>
    <dgm:cxn modelId="{D395FAC9-1DA3-474F-A8BF-C86576F3837E}" type="presOf" srcId="{A2BD512A-8BBB-8446-9D7D-843A4D50D057}" destId="{CE033F3B-448D-9543-9C6A-14C0F4D9F682}" srcOrd="1" destOrd="0" presId="urn:microsoft.com/office/officeart/2005/8/layout/lProcess2"/>
    <dgm:cxn modelId="{FE086EF8-184E-A34B-B6C6-32890D18F398}" srcId="{024C159A-2921-C34B-AB17-349A29A4231B}" destId="{3138A2A5-CEEC-EC45-AE19-4FA87CE5727C}" srcOrd="0" destOrd="0" parTransId="{89FA3611-4781-614B-8803-185CA7769678}" sibTransId="{4E6DC7E7-B00E-1643-A203-47CF677FA6FA}"/>
    <dgm:cxn modelId="{30CBD3F0-BFC6-8045-89C3-D84F8E146BBE}" type="presOf" srcId="{8786A2C5-31AA-1B4A-8534-D84A86F2072D}" destId="{6027E770-94A7-B448-95BD-C9D09682359B}" srcOrd="0" destOrd="0" presId="urn:microsoft.com/office/officeart/2005/8/layout/lProcess2"/>
    <dgm:cxn modelId="{CFBD8FE8-87F1-5746-92C2-820D5271DF79}" type="presOf" srcId="{8786A2C5-31AA-1B4A-8534-D84A86F2072D}" destId="{C4319CFE-6664-5F47-A265-EB8FC1525CFB}" srcOrd="1" destOrd="0" presId="urn:microsoft.com/office/officeart/2005/8/layout/lProcess2"/>
    <dgm:cxn modelId="{88F81252-7EBB-624A-9FA3-45583D37269F}" type="presParOf" srcId="{95DEF2C9-E9D4-6348-9953-3FEA1AAFF2AC}" destId="{8220A5A8-1DDC-6046-9B61-BCEF4E5BE7A6}" srcOrd="0" destOrd="0" presId="urn:microsoft.com/office/officeart/2005/8/layout/lProcess2"/>
    <dgm:cxn modelId="{6EB8275D-BF28-0941-8F2A-ACEBA86C3899}" type="presParOf" srcId="{8220A5A8-1DDC-6046-9B61-BCEF4E5BE7A6}" destId="{0BA44A26-8C1A-644B-901D-5F3F81FBC47F}" srcOrd="0" destOrd="0" presId="urn:microsoft.com/office/officeart/2005/8/layout/lProcess2"/>
    <dgm:cxn modelId="{3679FDB4-E985-D44A-B536-03393E0C64B7}" type="presParOf" srcId="{8220A5A8-1DDC-6046-9B61-BCEF4E5BE7A6}" destId="{6B85836F-E9EB-3049-95DE-61C79D817438}" srcOrd="1" destOrd="0" presId="urn:microsoft.com/office/officeart/2005/8/layout/lProcess2"/>
    <dgm:cxn modelId="{F93BA1B3-E6F2-734D-A694-2BE0AC8F0C50}" type="presParOf" srcId="{8220A5A8-1DDC-6046-9B61-BCEF4E5BE7A6}" destId="{3237405E-6AA1-3C41-97E1-D4FFAF3E7418}" srcOrd="2" destOrd="0" presId="urn:microsoft.com/office/officeart/2005/8/layout/lProcess2"/>
    <dgm:cxn modelId="{98173C81-A3D3-2E48-8B82-38833383289B}" type="presParOf" srcId="{3237405E-6AA1-3C41-97E1-D4FFAF3E7418}" destId="{3A22754C-FEE3-BC44-A931-85715278614B}" srcOrd="0" destOrd="0" presId="urn:microsoft.com/office/officeart/2005/8/layout/lProcess2"/>
    <dgm:cxn modelId="{3A75CA60-CF74-5D40-A3A5-9A6E0F49DA98}" type="presParOf" srcId="{3A22754C-FEE3-BC44-A931-85715278614B}" destId="{6D488B68-963B-B74A-A5F5-F42067F07A37}" srcOrd="0" destOrd="0" presId="urn:microsoft.com/office/officeart/2005/8/layout/lProcess2"/>
    <dgm:cxn modelId="{B24EC4B2-9202-BD43-BB3B-AA6FA0D8B800}" type="presParOf" srcId="{95DEF2C9-E9D4-6348-9953-3FEA1AAFF2AC}" destId="{01823116-FF33-6F43-8034-4FF258399220}" srcOrd="1" destOrd="0" presId="urn:microsoft.com/office/officeart/2005/8/layout/lProcess2"/>
    <dgm:cxn modelId="{B3CD3CA7-82CC-9042-B35D-A0FC329E3D54}" type="presParOf" srcId="{95DEF2C9-E9D4-6348-9953-3FEA1AAFF2AC}" destId="{A92A8161-6D61-AC41-B531-C62C1EF56A36}" srcOrd="2" destOrd="0" presId="urn:microsoft.com/office/officeart/2005/8/layout/lProcess2"/>
    <dgm:cxn modelId="{E36B7D73-6051-714E-88EB-3B66B1BF7936}" type="presParOf" srcId="{A92A8161-6D61-AC41-B531-C62C1EF56A36}" destId="{6027E770-94A7-B448-95BD-C9D09682359B}" srcOrd="0" destOrd="0" presId="urn:microsoft.com/office/officeart/2005/8/layout/lProcess2"/>
    <dgm:cxn modelId="{D65D6E95-AFF6-AF4D-ACB2-93CF7A942A8F}" type="presParOf" srcId="{A92A8161-6D61-AC41-B531-C62C1EF56A36}" destId="{C4319CFE-6664-5F47-A265-EB8FC1525CFB}" srcOrd="1" destOrd="0" presId="urn:microsoft.com/office/officeart/2005/8/layout/lProcess2"/>
    <dgm:cxn modelId="{6BC4D01C-2E93-8B42-B7D9-E8D0C749A259}" type="presParOf" srcId="{A92A8161-6D61-AC41-B531-C62C1EF56A36}" destId="{65F55BDE-7EDB-6648-8395-A6B9F86E764B}" srcOrd="2" destOrd="0" presId="urn:microsoft.com/office/officeart/2005/8/layout/lProcess2"/>
    <dgm:cxn modelId="{F546133E-91CB-FC4C-A65D-03763C63E930}" type="presParOf" srcId="{65F55BDE-7EDB-6648-8395-A6B9F86E764B}" destId="{02D7E295-D947-AC44-9D54-57F9556B9769}" srcOrd="0" destOrd="0" presId="urn:microsoft.com/office/officeart/2005/8/layout/lProcess2"/>
    <dgm:cxn modelId="{43732072-48BF-254A-9BF8-C4B4328C7AEC}" type="presParOf" srcId="{02D7E295-D947-AC44-9D54-57F9556B9769}" destId="{78BDA3E9-3312-884D-B43B-A0A2D6AB1614}" srcOrd="0" destOrd="0" presId="urn:microsoft.com/office/officeart/2005/8/layout/lProcess2"/>
    <dgm:cxn modelId="{28F3FDCF-D451-D743-9536-EC59FE451657}" type="presParOf" srcId="{95DEF2C9-E9D4-6348-9953-3FEA1AAFF2AC}" destId="{2EFBB49A-EB79-F748-BC6E-7242AE960270}" srcOrd="3" destOrd="0" presId="urn:microsoft.com/office/officeart/2005/8/layout/lProcess2"/>
    <dgm:cxn modelId="{CBF2C988-38D1-A14B-ABB3-DC30B6D6BA6E}" type="presParOf" srcId="{95DEF2C9-E9D4-6348-9953-3FEA1AAFF2AC}" destId="{077E3A47-F38A-6849-BDEC-06C77E0682EC}" srcOrd="4" destOrd="0" presId="urn:microsoft.com/office/officeart/2005/8/layout/lProcess2"/>
    <dgm:cxn modelId="{140CFE61-B472-E147-B0D4-D366C2000559}" type="presParOf" srcId="{077E3A47-F38A-6849-BDEC-06C77E0682EC}" destId="{51DC532D-C456-594A-84BE-70D24A750387}" srcOrd="0" destOrd="0" presId="urn:microsoft.com/office/officeart/2005/8/layout/lProcess2"/>
    <dgm:cxn modelId="{5205B755-BE0A-A342-AA6F-750D643DE3D7}" type="presParOf" srcId="{077E3A47-F38A-6849-BDEC-06C77E0682EC}" destId="{C0055125-56DD-874D-A577-6B215743F518}" srcOrd="1" destOrd="0" presId="urn:microsoft.com/office/officeart/2005/8/layout/lProcess2"/>
    <dgm:cxn modelId="{2AC9347C-B3E0-4D48-BE04-42AFC1F79230}" type="presParOf" srcId="{077E3A47-F38A-6849-BDEC-06C77E0682EC}" destId="{15A74142-F691-714C-B7E8-6A14BC5A3CBE}" srcOrd="2" destOrd="0" presId="urn:microsoft.com/office/officeart/2005/8/layout/lProcess2"/>
    <dgm:cxn modelId="{00E609BA-3E2C-C24D-A37B-97383585C786}" type="presParOf" srcId="{15A74142-F691-714C-B7E8-6A14BC5A3CBE}" destId="{C0CA9F11-A3A4-9540-BAC6-656A98A15C29}" srcOrd="0" destOrd="0" presId="urn:microsoft.com/office/officeart/2005/8/layout/lProcess2"/>
    <dgm:cxn modelId="{AB927490-232D-8B40-9032-63B2D27CB5D2}" type="presParOf" srcId="{C0CA9F11-A3A4-9540-BAC6-656A98A15C29}" destId="{C738B84B-EDAF-544C-9008-41C55A8A8B23}" srcOrd="0" destOrd="0" presId="urn:microsoft.com/office/officeart/2005/8/layout/lProcess2"/>
    <dgm:cxn modelId="{8D530889-A803-DE4C-BD9B-F35E843AFB7E}" type="presParOf" srcId="{95DEF2C9-E9D4-6348-9953-3FEA1AAFF2AC}" destId="{4476D05F-3745-F447-A8D8-2D4A4E6CE13A}" srcOrd="5" destOrd="0" presId="urn:microsoft.com/office/officeart/2005/8/layout/lProcess2"/>
    <dgm:cxn modelId="{225C4DDD-B6C1-1D44-ADF5-B435091A4496}" type="presParOf" srcId="{95DEF2C9-E9D4-6348-9953-3FEA1AAFF2AC}" destId="{1D252AED-A362-5C47-9D14-1361AD92AEEE}" srcOrd="6" destOrd="0" presId="urn:microsoft.com/office/officeart/2005/8/layout/lProcess2"/>
    <dgm:cxn modelId="{22255667-B567-5047-9B82-C5F3EDA80DAF}" type="presParOf" srcId="{1D252AED-A362-5C47-9D14-1361AD92AEEE}" destId="{7C39A2A1-4861-0E4D-BC69-4AC409260516}" srcOrd="0" destOrd="0" presId="urn:microsoft.com/office/officeart/2005/8/layout/lProcess2"/>
    <dgm:cxn modelId="{E4F122E8-A4DD-5043-9709-5B949C7E911C}" type="presParOf" srcId="{1D252AED-A362-5C47-9D14-1361AD92AEEE}" destId="{CE033F3B-448D-9543-9C6A-14C0F4D9F682}" srcOrd="1" destOrd="0" presId="urn:microsoft.com/office/officeart/2005/8/layout/lProcess2"/>
    <dgm:cxn modelId="{8521A7B7-02FF-5144-91C2-D7C3277F233D}" type="presParOf" srcId="{1D252AED-A362-5C47-9D14-1361AD92AEEE}" destId="{FE3ECDD7-9E5B-C143-826E-41E04703C5C1}" srcOrd="2" destOrd="0" presId="urn:microsoft.com/office/officeart/2005/8/layout/lProcess2"/>
    <dgm:cxn modelId="{AC28831A-897A-6142-88D1-3D22474618A5}" type="presParOf" srcId="{FE3ECDD7-9E5B-C143-826E-41E04703C5C1}" destId="{D5148666-4F2E-C94A-8842-FCE409B28D2F}" srcOrd="0" destOrd="0" presId="urn:microsoft.com/office/officeart/2005/8/layout/lProcess2"/>
    <dgm:cxn modelId="{88FA70DB-E762-4948-967B-0F94E6877EF4}" type="presParOf" srcId="{D5148666-4F2E-C94A-8842-FCE409B28D2F}" destId="{D6BA33A3-41D1-0D43-975D-52E55FCA471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1FC9F-FF54-3047-86A9-AA28CBD48296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78578-2BCB-C24A-BDEC-701E8ED7ED62}">
      <dgm:prSet phldrT="[Text]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Two implementation choices:</a:t>
          </a:r>
          <a:endParaRPr lang="en-US" b="1" i="0" dirty="0">
            <a:solidFill>
              <a:schemeClr val="bg1"/>
            </a:solidFill>
            <a:latin typeface="+mn-lt"/>
          </a:endParaRPr>
        </a:p>
      </dgm:t>
    </dgm:pt>
    <dgm:pt modelId="{E748A27E-AD1F-E648-8EC0-37356425CB23}" type="parTrans" cxnId="{FAE37B36-6028-424B-B6EC-36BACAD2866C}">
      <dgm:prSet/>
      <dgm:spPr/>
      <dgm:t>
        <a:bodyPr/>
        <a:lstStyle/>
        <a:p>
          <a:endParaRPr lang="en-US"/>
        </a:p>
      </dgm:t>
    </dgm:pt>
    <dgm:pt modelId="{8079902E-7076-FB49-BC52-086AF19B4BAC}" type="sibTrans" cxnId="{FAE37B36-6028-424B-B6EC-36BACAD2866C}">
      <dgm:prSet/>
      <dgm:spPr/>
      <dgm:t>
        <a:bodyPr/>
        <a:lstStyle/>
        <a:p>
          <a:endParaRPr lang="en-US"/>
        </a:p>
      </dgm:t>
    </dgm:pt>
    <dgm:pt modelId="{007EA244-7188-BC4B-A15D-395B80A3AD7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Provided as part of the underlying protocol suite</a:t>
          </a:r>
        </a:p>
      </dgm:t>
    </dgm:pt>
    <dgm:pt modelId="{D0848065-6645-0C4D-9D03-A1E06F56A23D}" type="parTrans" cxnId="{15AF0C9A-2DAE-D74B-8A34-B85706AB4EC6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9007AD83-C183-7B4B-92AB-6D6573143B70}" type="sibTrans" cxnId="{15AF0C9A-2DAE-D74B-8A34-B85706AB4EC6}">
      <dgm:prSet/>
      <dgm:spPr/>
      <dgm:t>
        <a:bodyPr/>
        <a:lstStyle/>
        <a:p>
          <a:endParaRPr lang="en-US"/>
        </a:p>
      </dgm:t>
    </dgm:pt>
    <dgm:pt modelId="{93F98A7D-12B0-5640-AC9C-EEB8AFC3BD1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Embedded in specific packages</a:t>
          </a:r>
        </a:p>
      </dgm:t>
    </dgm:pt>
    <dgm:pt modelId="{E9CD6712-C090-0641-8F3F-5247DEF3D9CC}" type="parTrans" cxnId="{A5A19DFF-F9C5-F542-BF17-CCE9B27D1137}">
      <dgm:prSet/>
      <dgm:spPr>
        <a:solidFill>
          <a:schemeClr val="tx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dirty="0">
            <a:ln>
              <a:solidFill>
                <a:schemeClr val="tx1"/>
              </a:solidFill>
            </a:ln>
          </a:endParaRPr>
        </a:p>
      </dgm:t>
    </dgm:pt>
    <dgm:pt modelId="{7078FF41-4E02-C145-B31B-90141D1D9537}" type="sibTrans" cxnId="{A5A19DFF-F9C5-F542-BF17-CCE9B27D1137}">
      <dgm:prSet/>
      <dgm:spPr/>
      <dgm:t>
        <a:bodyPr/>
        <a:lstStyle/>
        <a:p>
          <a:endParaRPr lang="en-US"/>
        </a:p>
      </dgm:t>
    </dgm:pt>
    <dgm:pt modelId="{34B6B7B4-1DA5-874F-B360-515EB7E13D27}" type="pres">
      <dgm:prSet presAssocID="{7EB1FC9F-FF54-3047-86A9-AA28CBD482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346A90-6BCF-C545-A6D7-E1D1A2C1C527}" type="pres">
      <dgm:prSet presAssocID="{E5278578-2BCB-C24A-BDEC-701E8ED7ED62}" presName="root" presStyleCnt="0"/>
      <dgm:spPr/>
    </dgm:pt>
    <dgm:pt modelId="{D6B04D7F-BEF8-9C4B-8D02-0B4A47B09B3E}" type="pres">
      <dgm:prSet presAssocID="{E5278578-2BCB-C24A-BDEC-701E8ED7ED62}" presName="rootComposite" presStyleCnt="0"/>
      <dgm:spPr/>
    </dgm:pt>
    <dgm:pt modelId="{5460FA28-D658-5647-853D-945674DA00EE}" type="pres">
      <dgm:prSet presAssocID="{E5278578-2BCB-C24A-BDEC-701E8ED7ED62}" presName="rootText" presStyleLbl="node1" presStyleIdx="0" presStyleCnt="1"/>
      <dgm:spPr/>
      <dgm:t>
        <a:bodyPr/>
        <a:lstStyle/>
        <a:p>
          <a:endParaRPr lang="en-US"/>
        </a:p>
      </dgm:t>
    </dgm:pt>
    <dgm:pt modelId="{C11C23C8-5FF5-7248-B697-7121CBB47259}" type="pres">
      <dgm:prSet presAssocID="{E5278578-2BCB-C24A-BDEC-701E8ED7ED62}" presName="rootConnector" presStyleLbl="node1" presStyleIdx="0" presStyleCnt="1"/>
      <dgm:spPr/>
      <dgm:t>
        <a:bodyPr/>
        <a:lstStyle/>
        <a:p>
          <a:endParaRPr lang="en-US"/>
        </a:p>
      </dgm:t>
    </dgm:pt>
    <dgm:pt modelId="{D367493A-97D6-754F-925A-AF736E04C5C5}" type="pres">
      <dgm:prSet presAssocID="{E5278578-2BCB-C24A-BDEC-701E8ED7ED62}" presName="childShape" presStyleCnt="0"/>
      <dgm:spPr/>
    </dgm:pt>
    <dgm:pt modelId="{00D58886-A1FE-8C47-83FB-F790A172AEE7}" type="pres">
      <dgm:prSet presAssocID="{D0848065-6645-0C4D-9D03-A1E06F56A23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C7A40557-3734-6741-A5C0-1CE24AB6D7C2}" type="pres">
      <dgm:prSet presAssocID="{007EA244-7188-BC4B-A15D-395B80A3AD7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E1806-6477-7948-B2BD-264D9CF9AFD3}" type="pres">
      <dgm:prSet presAssocID="{E9CD6712-C090-0641-8F3F-5247DEF3D9C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E9A5563-D16C-E447-B32F-418FA7791C47}" type="pres">
      <dgm:prSet presAssocID="{93F98A7D-12B0-5640-AC9C-EEB8AFC3BD1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422A1-20E3-A74F-BFEA-28A83624A61C}" type="presOf" srcId="{93F98A7D-12B0-5640-AC9C-EEB8AFC3BD18}" destId="{FE9A5563-D16C-E447-B32F-418FA7791C47}" srcOrd="0" destOrd="0" presId="urn:microsoft.com/office/officeart/2005/8/layout/hierarchy3"/>
    <dgm:cxn modelId="{FAE37B36-6028-424B-B6EC-36BACAD2866C}" srcId="{7EB1FC9F-FF54-3047-86A9-AA28CBD48296}" destId="{E5278578-2BCB-C24A-BDEC-701E8ED7ED62}" srcOrd="0" destOrd="0" parTransId="{E748A27E-AD1F-E648-8EC0-37356425CB23}" sibTransId="{8079902E-7076-FB49-BC52-086AF19B4BAC}"/>
    <dgm:cxn modelId="{C1789A8C-D12B-6944-876A-2443915A8255}" type="presOf" srcId="{E5278578-2BCB-C24A-BDEC-701E8ED7ED62}" destId="{5460FA28-D658-5647-853D-945674DA00EE}" srcOrd="0" destOrd="0" presId="urn:microsoft.com/office/officeart/2005/8/layout/hierarchy3"/>
    <dgm:cxn modelId="{127292A7-8B16-4546-BBFD-F99654A12E28}" type="presOf" srcId="{E9CD6712-C090-0641-8F3F-5247DEF3D9CC}" destId="{717E1806-6477-7948-B2BD-264D9CF9AFD3}" srcOrd="0" destOrd="0" presId="urn:microsoft.com/office/officeart/2005/8/layout/hierarchy3"/>
    <dgm:cxn modelId="{15AF0C9A-2DAE-D74B-8A34-B85706AB4EC6}" srcId="{E5278578-2BCB-C24A-BDEC-701E8ED7ED62}" destId="{007EA244-7188-BC4B-A15D-395B80A3AD7A}" srcOrd="0" destOrd="0" parTransId="{D0848065-6645-0C4D-9D03-A1E06F56A23D}" sibTransId="{9007AD83-C183-7B4B-92AB-6D6573143B70}"/>
    <dgm:cxn modelId="{53288BCB-425E-484F-B564-E8ED48923D1A}" type="presOf" srcId="{E5278578-2BCB-C24A-BDEC-701E8ED7ED62}" destId="{C11C23C8-5FF5-7248-B697-7121CBB47259}" srcOrd="1" destOrd="0" presId="urn:microsoft.com/office/officeart/2005/8/layout/hierarchy3"/>
    <dgm:cxn modelId="{BB61B52B-52FD-CD48-B3DC-9C1BBE03F811}" type="presOf" srcId="{7EB1FC9F-FF54-3047-86A9-AA28CBD48296}" destId="{34B6B7B4-1DA5-874F-B360-515EB7E13D27}" srcOrd="0" destOrd="0" presId="urn:microsoft.com/office/officeart/2005/8/layout/hierarchy3"/>
    <dgm:cxn modelId="{664D48D8-51AD-764A-9302-BD67CA29B1A8}" type="presOf" srcId="{D0848065-6645-0C4D-9D03-A1E06F56A23D}" destId="{00D58886-A1FE-8C47-83FB-F790A172AEE7}" srcOrd="0" destOrd="0" presId="urn:microsoft.com/office/officeart/2005/8/layout/hierarchy3"/>
    <dgm:cxn modelId="{A5A19DFF-F9C5-F542-BF17-CCE9B27D1137}" srcId="{E5278578-2BCB-C24A-BDEC-701E8ED7ED62}" destId="{93F98A7D-12B0-5640-AC9C-EEB8AFC3BD18}" srcOrd="1" destOrd="0" parTransId="{E9CD6712-C090-0641-8F3F-5247DEF3D9CC}" sibTransId="{7078FF41-4E02-C145-B31B-90141D1D9537}"/>
    <dgm:cxn modelId="{FAE18B57-0F97-C148-8F58-784D1AA8F48E}" type="presOf" srcId="{007EA244-7188-BC4B-A15D-395B80A3AD7A}" destId="{C7A40557-3734-6741-A5C0-1CE24AB6D7C2}" srcOrd="0" destOrd="0" presId="urn:microsoft.com/office/officeart/2005/8/layout/hierarchy3"/>
    <dgm:cxn modelId="{6CFBC77E-C03D-6C4E-8EC7-CA82D47B6EDE}" type="presParOf" srcId="{34B6B7B4-1DA5-874F-B360-515EB7E13D27}" destId="{02346A90-6BCF-C545-A6D7-E1D1A2C1C527}" srcOrd="0" destOrd="0" presId="urn:microsoft.com/office/officeart/2005/8/layout/hierarchy3"/>
    <dgm:cxn modelId="{9D93FE74-78E3-0349-B773-B673BAB043EC}" type="presParOf" srcId="{02346A90-6BCF-C545-A6D7-E1D1A2C1C527}" destId="{D6B04D7F-BEF8-9C4B-8D02-0B4A47B09B3E}" srcOrd="0" destOrd="0" presId="urn:microsoft.com/office/officeart/2005/8/layout/hierarchy3"/>
    <dgm:cxn modelId="{647CA7AE-E38F-814B-9E3F-D6B3A724F6C1}" type="presParOf" srcId="{D6B04D7F-BEF8-9C4B-8D02-0B4A47B09B3E}" destId="{5460FA28-D658-5647-853D-945674DA00EE}" srcOrd="0" destOrd="0" presId="urn:microsoft.com/office/officeart/2005/8/layout/hierarchy3"/>
    <dgm:cxn modelId="{4158DA27-70FD-4447-BB51-AE58AEC72F6F}" type="presParOf" srcId="{D6B04D7F-BEF8-9C4B-8D02-0B4A47B09B3E}" destId="{C11C23C8-5FF5-7248-B697-7121CBB47259}" srcOrd="1" destOrd="0" presId="urn:microsoft.com/office/officeart/2005/8/layout/hierarchy3"/>
    <dgm:cxn modelId="{E2ADF534-0D96-2949-ABED-4725A1067864}" type="presParOf" srcId="{02346A90-6BCF-C545-A6D7-E1D1A2C1C527}" destId="{D367493A-97D6-754F-925A-AF736E04C5C5}" srcOrd="1" destOrd="0" presId="urn:microsoft.com/office/officeart/2005/8/layout/hierarchy3"/>
    <dgm:cxn modelId="{648FE122-124F-0447-9F16-7FBA49C44EE2}" type="presParOf" srcId="{D367493A-97D6-754F-925A-AF736E04C5C5}" destId="{00D58886-A1FE-8C47-83FB-F790A172AEE7}" srcOrd="0" destOrd="0" presId="urn:microsoft.com/office/officeart/2005/8/layout/hierarchy3"/>
    <dgm:cxn modelId="{08AFD435-591D-6E42-B70E-3BB3F7EA793F}" type="presParOf" srcId="{D367493A-97D6-754F-925A-AF736E04C5C5}" destId="{C7A40557-3734-6741-A5C0-1CE24AB6D7C2}" srcOrd="1" destOrd="0" presId="urn:microsoft.com/office/officeart/2005/8/layout/hierarchy3"/>
    <dgm:cxn modelId="{B90FC262-FBAE-9A4D-B723-8012E94EF4F6}" type="presParOf" srcId="{D367493A-97D6-754F-925A-AF736E04C5C5}" destId="{717E1806-6477-7948-B2BD-264D9CF9AFD3}" srcOrd="2" destOrd="0" presId="urn:microsoft.com/office/officeart/2005/8/layout/hierarchy3"/>
    <dgm:cxn modelId="{FEF2DA38-68A9-8E47-B904-E5FE61BF4173}" type="presParOf" srcId="{D367493A-97D6-754F-925A-AF736E04C5C5}" destId="{FE9A5563-D16C-E447-B32F-418FA7791C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46A83-E325-7D4F-9B36-08456F88C3F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9225C-F915-7E4D-AA32-043906BF4FF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Conveys TLS-related alerts to peer entity</a:t>
          </a:r>
          <a:endParaRPr lang="en-US" sz="1600" dirty="0">
            <a:solidFill>
              <a:schemeClr val="tx1"/>
            </a:solidFill>
          </a:endParaRPr>
        </a:p>
      </dgm:t>
    </dgm:pt>
    <dgm:pt modelId="{F3C6F852-76E9-F543-A096-8624E596BEA4}" type="parTrans" cxnId="{C3A30121-02E4-7145-AC12-8E96E2ADEB34}">
      <dgm:prSet/>
      <dgm:spPr/>
      <dgm:t>
        <a:bodyPr/>
        <a:lstStyle/>
        <a:p>
          <a:endParaRPr lang="en-US"/>
        </a:p>
      </dgm:t>
    </dgm:pt>
    <dgm:pt modelId="{16C67866-B42B-2E48-8991-9EAA4414D742}" type="sibTrans" cxnId="{C3A30121-02E4-7145-AC12-8E96E2ADEB34}">
      <dgm:prSet/>
      <dgm:spPr/>
      <dgm:t>
        <a:bodyPr/>
        <a:lstStyle/>
        <a:p>
          <a:endParaRPr lang="en-US"/>
        </a:p>
      </dgm:t>
    </dgm:pt>
    <dgm:pt modelId="{C60548E3-574B-AA40-B3B0-841B1200DAC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Alert messages are compressed and encrypted</a:t>
          </a:r>
          <a:endParaRPr lang="en-US" sz="1600" dirty="0">
            <a:solidFill>
              <a:schemeClr val="tx1"/>
            </a:solidFill>
          </a:endParaRPr>
        </a:p>
      </dgm:t>
    </dgm:pt>
    <dgm:pt modelId="{D287F79B-305A-C54E-8DC2-48CAE01B7607}" type="parTrans" cxnId="{3F25E1A6-AD72-524E-BA21-A3F411E0F10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A241AFE-36E5-1E4A-9C36-4EDA34AF86C6}" type="sibTrans" cxnId="{3F25E1A6-AD72-524E-BA21-A3F411E0F10C}">
      <dgm:prSet/>
      <dgm:spPr/>
      <dgm:t>
        <a:bodyPr/>
        <a:lstStyle/>
        <a:p>
          <a:endParaRPr lang="en-US"/>
        </a:p>
      </dgm:t>
    </dgm:pt>
    <dgm:pt modelId="{93C0D4BB-AB6C-5A4B-999E-4CBD830942E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Each message consists of two bytes:</a:t>
          </a:r>
          <a:endParaRPr lang="en-US" sz="1600" dirty="0">
            <a:solidFill>
              <a:schemeClr val="tx1"/>
            </a:solidFill>
          </a:endParaRPr>
        </a:p>
      </dgm:t>
    </dgm:pt>
    <dgm:pt modelId="{7AE3EEF5-FED3-A24F-9627-CE183A7C3144}" type="parTrans" cxnId="{356C599F-366E-F04A-9EF5-A434D4324945}">
      <dgm:prSet/>
      <dgm:spPr/>
      <dgm:t>
        <a:bodyPr/>
        <a:lstStyle/>
        <a:p>
          <a:endParaRPr lang="en-US"/>
        </a:p>
      </dgm:t>
    </dgm:pt>
    <dgm:pt modelId="{852888D2-BFE2-674C-A8DC-1E84603F4896}" type="sibTrans" cxnId="{356C599F-366E-F04A-9EF5-A434D4324945}">
      <dgm:prSet/>
      <dgm:spPr/>
      <dgm:t>
        <a:bodyPr/>
        <a:lstStyle/>
        <a:p>
          <a:endParaRPr lang="en-US"/>
        </a:p>
      </dgm:t>
    </dgm:pt>
    <dgm:pt modelId="{B4990195-3FCE-5841-8B4D-17C091BA23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First byte takes the value warning (1) or fatal (2) to convey the severity of the message</a:t>
          </a:r>
          <a:endParaRPr lang="en-US" sz="1600" dirty="0">
            <a:solidFill>
              <a:schemeClr val="tx1"/>
            </a:solidFill>
          </a:endParaRPr>
        </a:p>
      </dgm:t>
    </dgm:pt>
    <dgm:pt modelId="{9A9FA48C-DEC5-0343-A55B-B20E83C6F96C}" type="parTrans" cxnId="{D502F158-164D-CA4E-8ADF-65883103575E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166C75DC-87CE-7D43-85CF-B3BBC7C04F18}" type="sibTrans" cxnId="{D502F158-164D-CA4E-8ADF-65883103575E}">
      <dgm:prSet/>
      <dgm:spPr/>
      <dgm:t>
        <a:bodyPr/>
        <a:lstStyle/>
        <a:p>
          <a:endParaRPr lang="en-US"/>
        </a:p>
      </dgm:t>
    </dgm:pt>
    <dgm:pt modelId="{A606D09A-1495-7F48-8AD3-DC8E43F0A40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>
                  <a:lumMod val="95000"/>
                </a:schemeClr>
              </a:solidFill>
            </a:rPr>
            <a:t>If the level is fatal, TSL immediately terminates the connection</a:t>
          </a:r>
          <a:endParaRPr lang="en-US" sz="1600" dirty="0">
            <a:solidFill>
              <a:schemeClr val="tx1">
                <a:lumMod val="95000"/>
              </a:schemeClr>
            </a:solidFill>
          </a:endParaRPr>
        </a:p>
      </dgm:t>
    </dgm:pt>
    <dgm:pt modelId="{998C0543-655A-3E4A-92DD-F9FC17F78210}" type="parTrans" cxnId="{947197AE-DCA8-204B-8051-EB1ADA0F17A2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83687156-69DA-2840-B393-896F1CBCDEBC}" type="sibTrans" cxnId="{947197AE-DCA8-204B-8051-EB1ADA0F17A2}">
      <dgm:prSet/>
      <dgm:spPr/>
      <dgm:t>
        <a:bodyPr/>
        <a:lstStyle/>
        <a:p>
          <a:endParaRPr lang="en-US"/>
        </a:p>
      </dgm:t>
    </dgm:pt>
    <dgm:pt modelId="{CA3CA5DC-E20E-0848-ADF6-9EACC0E1643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Other connections on the same session may continue, but no new connections on this session may be established</a:t>
          </a:r>
          <a:endParaRPr lang="en-US" sz="1600" dirty="0">
            <a:solidFill>
              <a:schemeClr val="tx1"/>
            </a:solidFill>
          </a:endParaRPr>
        </a:p>
      </dgm:t>
    </dgm:pt>
    <dgm:pt modelId="{FC7B43A9-BDED-EE40-AA53-F6DC6B37685F}" type="parTrans" cxnId="{B73975AA-2494-9143-8668-AF194F5E1CBF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228BC22-0A5E-DE4A-AB22-A5E6D16C15B5}" type="sibTrans" cxnId="{B73975AA-2494-9143-8668-AF194F5E1CBF}">
      <dgm:prSet/>
      <dgm:spPr/>
      <dgm:t>
        <a:bodyPr/>
        <a:lstStyle/>
        <a:p>
          <a:endParaRPr lang="en-US"/>
        </a:p>
      </dgm:t>
    </dgm:pt>
    <dgm:pt modelId="{E42FC120-D7F7-014D-BC54-E24260070D9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Second byte contains a code that indicates the specific alert</a:t>
          </a:r>
          <a:endParaRPr lang="en-US" sz="1600" dirty="0">
            <a:solidFill>
              <a:schemeClr val="tx1"/>
            </a:solidFill>
          </a:endParaRPr>
        </a:p>
      </dgm:t>
    </dgm:pt>
    <dgm:pt modelId="{8D84AD4A-7C92-0C45-BE51-2486C77B8F68}" type="parTrans" cxnId="{CE8F4B7A-623F-E642-85EC-816D3DB9575B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F35B1B66-56C8-C042-BB6B-01D77229B960}" type="sibTrans" cxnId="{CE8F4B7A-623F-E642-85EC-816D3DB9575B}">
      <dgm:prSet/>
      <dgm:spPr/>
      <dgm:t>
        <a:bodyPr/>
        <a:lstStyle/>
        <a:p>
          <a:endParaRPr lang="en-US"/>
        </a:p>
      </dgm:t>
    </dgm:pt>
    <dgm:pt modelId="{ED2397B9-491C-FE4C-BECF-B806628E0640}" type="pres">
      <dgm:prSet presAssocID="{EFC46A83-E325-7D4F-9B36-08456F88C3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F960C-D38A-9745-9D1F-CCA373CB0397}" type="pres">
      <dgm:prSet presAssocID="{5A69225C-F915-7E4D-AA32-043906BF4FF0}" presName="root1" presStyleCnt="0"/>
      <dgm:spPr/>
      <dgm:t>
        <a:bodyPr/>
        <a:lstStyle/>
        <a:p>
          <a:endParaRPr lang="en-US"/>
        </a:p>
      </dgm:t>
    </dgm:pt>
    <dgm:pt modelId="{67D987A2-8E7D-6B4D-80E7-465F2E0ED764}" type="pres">
      <dgm:prSet presAssocID="{5A69225C-F915-7E4D-AA32-043906BF4FF0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98D5B-FC82-2C48-A816-BA94C5C180E5}" type="pres">
      <dgm:prSet presAssocID="{5A69225C-F915-7E4D-AA32-043906BF4FF0}" presName="level2hierChild" presStyleCnt="0"/>
      <dgm:spPr/>
      <dgm:t>
        <a:bodyPr/>
        <a:lstStyle/>
        <a:p>
          <a:endParaRPr lang="en-US"/>
        </a:p>
      </dgm:t>
    </dgm:pt>
    <dgm:pt modelId="{78F5F78C-FCA7-7241-A05A-73177B7C895E}" type="pres">
      <dgm:prSet presAssocID="{D287F79B-305A-C54E-8DC2-48CAE01B760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FE827A4-0A7A-3F45-9D52-1AF0379BA1B2}" type="pres">
      <dgm:prSet presAssocID="{D287F79B-305A-C54E-8DC2-48CAE01B760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BE8C469-7538-1549-9DBB-E4D6ACFBAAC8}" type="pres">
      <dgm:prSet presAssocID="{C60548E3-574B-AA40-B3B0-841B1200DAC6}" presName="root2" presStyleCnt="0"/>
      <dgm:spPr/>
      <dgm:t>
        <a:bodyPr/>
        <a:lstStyle/>
        <a:p>
          <a:endParaRPr lang="en-US"/>
        </a:p>
      </dgm:t>
    </dgm:pt>
    <dgm:pt modelId="{E56310D0-7A4D-8F4B-915B-176045311517}" type="pres">
      <dgm:prSet presAssocID="{C60548E3-574B-AA40-B3B0-841B1200DAC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556046-EAA7-4644-B737-FBA240AD10EB}" type="pres">
      <dgm:prSet presAssocID="{C60548E3-574B-AA40-B3B0-841B1200DAC6}" presName="level3hierChild" presStyleCnt="0"/>
      <dgm:spPr/>
      <dgm:t>
        <a:bodyPr/>
        <a:lstStyle/>
        <a:p>
          <a:endParaRPr lang="en-US"/>
        </a:p>
      </dgm:t>
    </dgm:pt>
    <dgm:pt modelId="{C6A9E964-F639-504F-9A51-7353E6E43B6D}" type="pres">
      <dgm:prSet presAssocID="{93C0D4BB-AB6C-5A4B-999E-4CBD830942E7}" presName="root1" presStyleCnt="0"/>
      <dgm:spPr/>
      <dgm:t>
        <a:bodyPr/>
        <a:lstStyle/>
        <a:p>
          <a:endParaRPr lang="en-US"/>
        </a:p>
      </dgm:t>
    </dgm:pt>
    <dgm:pt modelId="{D219594D-CD20-174C-8C80-F508F8296277}" type="pres">
      <dgm:prSet presAssocID="{93C0D4BB-AB6C-5A4B-999E-4CBD830942E7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A6110-C81F-A545-9519-2B61EC946B6A}" type="pres">
      <dgm:prSet presAssocID="{93C0D4BB-AB6C-5A4B-999E-4CBD830942E7}" presName="level2hierChild" presStyleCnt="0"/>
      <dgm:spPr/>
      <dgm:t>
        <a:bodyPr/>
        <a:lstStyle/>
        <a:p>
          <a:endParaRPr lang="en-US"/>
        </a:p>
      </dgm:t>
    </dgm:pt>
    <dgm:pt modelId="{041EA3D9-3C82-894E-974D-6F255A583B39}" type="pres">
      <dgm:prSet presAssocID="{9A9FA48C-DEC5-0343-A55B-B20E83C6F96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7EAC711-E965-FB47-A6FE-CFE959A8D625}" type="pres">
      <dgm:prSet presAssocID="{9A9FA48C-DEC5-0343-A55B-B20E83C6F96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DD66DAC-5482-2042-AD34-68A876D79CB0}" type="pres">
      <dgm:prSet presAssocID="{B4990195-3FCE-5841-8B4D-17C091BA2351}" presName="root2" presStyleCnt="0"/>
      <dgm:spPr/>
      <dgm:t>
        <a:bodyPr/>
        <a:lstStyle/>
        <a:p>
          <a:endParaRPr lang="en-US"/>
        </a:p>
      </dgm:t>
    </dgm:pt>
    <dgm:pt modelId="{362B7866-32CF-7A43-A6C8-25204DEA49F1}" type="pres">
      <dgm:prSet presAssocID="{B4990195-3FCE-5841-8B4D-17C091BA235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CB20E-A3ED-C546-A831-13CE395DA813}" type="pres">
      <dgm:prSet presAssocID="{B4990195-3FCE-5841-8B4D-17C091BA2351}" presName="level3hierChild" presStyleCnt="0"/>
      <dgm:spPr/>
      <dgm:t>
        <a:bodyPr/>
        <a:lstStyle/>
        <a:p>
          <a:endParaRPr lang="en-US"/>
        </a:p>
      </dgm:t>
    </dgm:pt>
    <dgm:pt modelId="{29D65B0F-9A2A-CC46-8C23-752B0FCE1495}" type="pres">
      <dgm:prSet presAssocID="{998C0543-655A-3E4A-92DD-F9FC17F78210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3515386-B832-DB4B-81EC-50D4583136DF}" type="pres">
      <dgm:prSet presAssocID="{998C0543-655A-3E4A-92DD-F9FC17F78210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B942E7A-B215-8843-AF38-F060D938B317}" type="pres">
      <dgm:prSet presAssocID="{A606D09A-1495-7F48-8AD3-DC8E43F0A409}" presName="root2" presStyleCnt="0"/>
      <dgm:spPr/>
      <dgm:t>
        <a:bodyPr/>
        <a:lstStyle/>
        <a:p>
          <a:endParaRPr lang="en-US"/>
        </a:p>
      </dgm:t>
    </dgm:pt>
    <dgm:pt modelId="{61437A78-1D8C-D546-BB5B-8F5230EEF4EF}" type="pres">
      <dgm:prSet presAssocID="{A606D09A-1495-7F48-8AD3-DC8E43F0A40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D913E-B567-E44B-87E1-D90969546D34}" type="pres">
      <dgm:prSet presAssocID="{A606D09A-1495-7F48-8AD3-DC8E43F0A409}" presName="level3hierChild" presStyleCnt="0"/>
      <dgm:spPr/>
      <dgm:t>
        <a:bodyPr/>
        <a:lstStyle/>
        <a:p>
          <a:endParaRPr lang="en-US"/>
        </a:p>
      </dgm:t>
    </dgm:pt>
    <dgm:pt modelId="{D59BA46E-4619-8944-A0C4-FB30F7D070F1}" type="pres">
      <dgm:prSet presAssocID="{FC7B43A9-BDED-EE40-AA53-F6DC6B37685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573D821-28FA-0C4E-87DA-42B254CF826C}" type="pres">
      <dgm:prSet presAssocID="{FC7B43A9-BDED-EE40-AA53-F6DC6B37685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B8ED53B-AF53-814C-AA2B-501682DD10BA}" type="pres">
      <dgm:prSet presAssocID="{CA3CA5DC-E20E-0848-ADF6-9EACC0E16436}" presName="root2" presStyleCnt="0"/>
      <dgm:spPr/>
      <dgm:t>
        <a:bodyPr/>
        <a:lstStyle/>
        <a:p>
          <a:endParaRPr lang="en-US"/>
        </a:p>
      </dgm:t>
    </dgm:pt>
    <dgm:pt modelId="{3F242A22-059F-9D43-9F1A-A52FBFFDA5D8}" type="pres">
      <dgm:prSet presAssocID="{CA3CA5DC-E20E-0848-ADF6-9EACC0E16436}" presName="LevelTwoTextNode" presStyleLbl="node3" presStyleIdx="1" presStyleCnt="2" custScaleY="164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021FF-5BAE-AF47-9ED2-4D9ABDE3D8EA}" type="pres">
      <dgm:prSet presAssocID="{CA3CA5DC-E20E-0848-ADF6-9EACC0E16436}" presName="level3hierChild" presStyleCnt="0"/>
      <dgm:spPr/>
      <dgm:t>
        <a:bodyPr/>
        <a:lstStyle/>
        <a:p>
          <a:endParaRPr lang="en-US"/>
        </a:p>
      </dgm:t>
    </dgm:pt>
    <dgm:pt modelId="{9D56C9F7-2C1B-1244-82B5-B5F35D5AD979}" type="pres">
      <dgm:prSet presAssocID="{8D84AD4A-7C92-0C45-BE51-2486C77B8F6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DFF3C3E-5A70-584D-96B7-97C0A93C4098}" type="pres">
      <dgm:prSet presAssocID="{8D84AD4A-7C92-0C45-BE51-2486C77B8F6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2837EDE-11A2-114F-88D7-89F27D7DDCD1}" type="pres">
      <dgm:prSet presAssocID="{E42FC120-D7F7-014D-BC54-E24260070D94}" presName="root2" presStyleCnt="0"/>
      <dgm:spPr/>
      <dgm:t>
        <a:bodyPr/>
        <a:lstStyle/>
        <a:p>
          <a:endParaRPr lang="en-US"/>
        </a:p>
      </dgm:t>
    </dgm:pt>
    <dgm:pt modelId="{9E7E4C9B-2998-9148-9CEE-17DE912E4B31}" type="pres">
      <dgm:prSet presAssocID="{E42FC120-D7F7-014D-BC54-E24260070D9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076EA-6C2F-BF49-A9D8-899014255C29}" type="pres">
      <dgm:prSet presAssocID="{E42FC120-D7F7-014D-BC54-E24260070D94}" presName="level3hierChild" presStyleCnt="0"/>
      <dgm:spPr/>
      <dgm:t>
        <a:bodyPr/>
        <a:lstStyle/>
        <a:p>
          <a:endParaRPr lang="en-US"/>
        </a:p>
      </dgm:t>
    </dgm:pt>
  </dgm:ptLst>
  <dgm:cxnLst>
    <dgm:cxn modelId="{F04B16F5-F1AE-274F-A382-C996131EF92A}" type="presOf" srcId="{FC7B43A9-BDED-EE40-AA53-F6DC6B37685F}" destId="{D59BA46E-4619-8944-A0C4-FB30F7D070F1}" srcOrd="0" destOrd="0" presId="urn:microsoft.com/office/officeart/2005/8/layout/hierarchy2"/>
    <dgm:cxn modelId="{356C599F-366E-F04A-9EF5-A434D4324945}" srcId="{EFC46A83-E325-7D4F-9B36-08456F88C3F5}" destId="{93C0D4BB-AB6C-5A4B-999E-4CBD830942E7}" srcOrd="1" destOrd="0" parTransId="{7AE3EEF5-FED3-A24F-9627-CE183A7C3144}" sibTransId="{852888D2-BFE2-674C-A8DC-1E84603F4896}"/>
    <dgm:cxn modelId="{B302F327-DDAC-3249-A2C6-CCE8BB5DA042}" type="presOf" srcId="{9A9FA48C-DEC5-0343-A55B-B20E83C6F96C}" destId="{F7EAC711-E965-FB47-A6FE-CFE959A8D625}" srcOrd="1" destOrd="0" presId="urn:microsoft.com/office/officeart/2005/8/layout/hierarchy2"/>
    <dgm:cxn modelId="{227E4FDD-5BE5-4A47-A78A-7C3A7EA789AE}" type="presOf" srcId="{93C0D4BB-AB6C-5A4B-999E-4CBD830942E7}" destId="{D219594D-CD20-174C-8C80-F508F8296277}" srcOrd="0" destOrd="0" presId="urn:microsoft.com/office/officeart/2005/8/layout/hierarchy2"/>
    <dgm:cxn modelId="{C747119C-E46E-A244-8640-2FE640A193FD}" type="presOf" srcId="{B4990195-3FCE-5841-8B4D-17C091BA2351}" destId="{362B7866-32CF-7A43-A6C8-25204DEA49F1}" srcOrd="0" destOrd="0" presId="urn:microsoft.com/office/officeart/2005/8/layout/hierarchy2"/>
    <dgm:cxn modelId="{B73975AA-2494-9143-8668-AF194F5E1CBF}" srcId="{B4990195-3FCE-5841-8B4D-17C091BA2351}" destId="{CA3CA5DC-E20E-0848-ADF6-9EACC0E16436}" srcOrd="1" destOrd="0" parTransId="{FC7B43A9-BDED-EE40-AA53-F6DC6B37685F}" sibTransId="{4228BC22-0A5E-DE4A-AB22-A5E6D16C15B5}"/>
    <dgm:cxn modelId="{1F3800F8-7F8E-C04E-9A7A-B9484A63B806}" type="presOf" srcId="{FC7B43A9-BDED-EE40-AA53-F6DC6B37685F}" destId="{2573D821-28FA-0C4E-87DA-42B254CF826C}" srcOrd="1" destOrd="0" presId="urn:microsoft.com/office/officeart/2005/8/layout/hierarchy2"/>
    <dgm:cxn modelId="{DE0906CC-E6FB-D34B-9855-7218E55E525A}" type="presOf" srcId="{5A69225C-F915-7E4D-AA32-043906BF4FF0}" destId="{67D987A2-8E7D-6B4D-80E7-465F2E0ED764}" srcOrd="0" destOrd="0" presId="urn:microsoft.com/office/officeart/2005/8/layout/hierarchy2"/>
    <dgm:cxn modelId="{C3A30121-02E4-7145-AC12-8E96E2ADEB34}" srcId="{EFC46A83-E325-7D4F-9B36-08456F88C3F5}" destId="{5A69225C-F915-7E4D-AA32-043906BF4FF0}" srcOrd="0" destOrd="0" parTransId="{F3C6F852-76E9-F543-A096-8624E596BEA4}" sibTransId="{16C67866-B42B-2E48-8991-9EAA4414D742}"/>
    <dgm:cxn modelId="{EDDA928F-DB16-EA46-8D0E-612A3A89B2A6}" type="presOf" srcId="{C60548E3-574B-AA40-B3B0-841B1200DAC6}" destId="{E56310D0-7A4D-8F4B-915B-176045311517}" srcOrd="0" destOrd="0" presId="urn:microsoft.com/office/officeart/2005/8/layout/hierarchy2"/>
    <dgm:cxn modelId="{D502F158-164D-CA4E-8ADF-65883103575E}" srcId="{93C0D4BB-AB6C-5A4B-999E-4CBD830942E7}" destId="{B4990195-3FCE-5841-8B4D-17C091BA2351}" srcOrd="0" destOrd="0" parTransId="{9A9FA48C-DEC5-0343-A55B-B20E83C6F96C}" sibTransId="{166C75DC-87CE-7D43-85CF-B3BBC7C04F18}"/>
    <dgm:cxn modelId="{3172D903-4F4A-274F-992B-C415A673751C}" type="presOf" srcId="{998C0543-655A-3E4A-92DD-F9FC17F78210}" destId="{D3515386-B832-DB4B-81EC-50D4583136DF}" srcOrd="1" destOrd="0" presId="urn:microsoft.com/office/officeart/2005/8/layout/hierarchy2"/>
    <dgm:cxn modelId="{5426C893-6E4B-FD40-85CC-4710B9CE5434}" type="presOf" srcId="{D287F79B-305A-C54E-8DC2-48CAE01B7607}" destId="{78F5F78C-FCA7-7241-A05A-73177B7C895E}" srcOrd="0" destOrd="0" presId="urn:microsoft.com/office/officeart/2005/8/layout/hierarchy2"/>
    <dgm:cxn modelId="{9B5DABA6-E2E0-A640-982D-AAFF514DBE61}" type="presOf" srcId="{8D84AD4A-7C92-0C45-BE51-2486C77B8F68}" destId="{9D56C9F7-2C1B-1244-82B5-B5F35D5AD979}" srcOrd="0" destOrd="0" presId="urn:microsoft.com/office/officeart/2005/8/layout/hierarchy2"/>
    <dgm:cxn modelId="{CE8F4B7A-623F-E642-85EC-816D3DB9575B}" srcId="{93C0D4BB-AB6C-5A4B-999E-4CBD830942E7}" destId="{E42FC120-D7F7-014D-BC54-E24260070D94}" srcOrd="1" destOrd="0" parTransId="{8D84AD4A-7C92-0C45-BE51-2486C77B8F68}" sibTransId="{F35B1B66-56C8-C042-BB6B-01D77229B960}"/>
    <dgm:cxn modelId="{947197AE-DCA8-204B-8051-EB1ADA0F17A2}" srcId="{B4990195-3FCE-5841-8B4D-17C091BA2351}" destId="{A606D09A-1495-7F48-8AD3-DC8E43F0A409}" srcOrd="0" destOrd="0" parTransId="{998C0543-655A-3E4A-92DD-F9FC17F78210}" sibTransId="{83687156-69DA-2840-B393-896F1CBCDEBC}"/>
    <dgm:cxn modelId="{A7DD0CFE-44D2-9B45-8B8A-6778833F9F2B}" type="presOf" srcId="{E42FC120-D7F7-014D-BC54-E24260070D94}" destId="{9E7E4C9B-2998-9148-9CEE-17DE912E4B31}" srcOrd="0" destOrd="0" presId="urn:microsoft.com/office/officeart/2005/8/layout/hierarchy2"/>
    <dgm:cxn modelId="{3F25E1A6-AD72-524E-BA21-A3F411E0F10C}" srcId="{5A69225C-F915-7E4D-AA32-043906BF4FF0}" destId="{C60548E3-574B-AA40-B3B0-841B1200DAC6}" srcOrd="0" destOrd="0" parTransId="{D287F79B-305A-C54E-8DC2-48CAE01B7607}" sibTransId="{EA241AFE-36E5-1E4A-9C36-4EDA34AF86C6}"/>
    <dgm:cxn modelId="{1F029E2A-09AC-2345-90D2-7E82296FE90F}" type="presOf" srcId="{D287F79B-305A-C54E-8DC2-48CAE01B7607}" destId="{9FE827A4-0A7A-3F45-9D52-1AF0379BA1B2}" srcOrd="1" destOrd="0" presId="urn:microsoft.com/office/officeart/2005/8/layout/hierarchy2"/>
    <dgm:cxn modelId="{07898106-89CF-374C-974F-7E2B7CD39350}" type="presOf" srcId="{9A9FA48C-DEC5-0343-A55B-B20E83C6F96C}" destId="{041EA3D9-3C82-894E-974D-6F255A583B39}" srcOrd="0" destOrd="0" presId="urn:microsoft.com/office/officeart/2005/8/layout/hierarchy2"/>
    <dgm:cxn modelId="{F1714328-4600-F146-9B82-8AD8BDA9A71F}" type="presOf" srcId="{A606D09A-1495-7F48-8AD3-DC8E43F0A409}" destId="{61437A78-1D8C-D546-BB5B-8F5230EEF4EF}" srcOrd="0" destOrd="0" presId="urn:microsoft.com/office/officeart/2005/8/layout/hierarchy2"/>
    <dgm:cxn modelId="{F446710A-B289-394B-ADA3-883E52F595EF}" type="presOf" srcId="{998C0543-655A-3E4A-92DD-F9FC17F78210}" destId="{29D65B0F-9A2A-CC46-8C23-752B0FCE1495}" srcOrd="0" destOrd="0" presId="urn:microsoft.com/office/officeart/2005/8/layout/hierarchy2"/>
    <dgm:cxn modelId="{3F63F03D-CE23-F646-AE30-9BC61A4F68B0}" type="presOf" srcId="{CA3CA5DC-E20E-0848-ADF6-9EACC0E16436}" destId="{3F242A22-059F-9D43-9F1A-A52FBFFDA5D8}" srcOrd="0" destOrd="0" presId="urn:microsoft.com/office/officeart/2005/8/layout/hierarchy2"/>
    <dgm:cxn modelId="{3EDA3D95-58BA-2241-B795-AC504427A714}" type="presOf" srcId="{8D84AD4A-7C92-0C45-BE51-2486C77B8F68}" destId="{8DFF3C3E-5A70-584D-96B7-97C0A93C4098}" srcOrd="1" destOrd="0" presId="urn:microsoft.com/office/officeart/2005/8/layout/hierarchy2"/>
    <dgm:cxn modelId="{6FF85A5D-78F8-3E4F-A7D5-8DAEB2FE83F9}" type="presOf" srcId="{EFC46A83-E325-7D4F-9B36-08456F88C3F5}" destId="{ED2397B9-491C-FE4C-BECF-B806628E0640}" srcOrd="0" destOrd="0" presId="urn:microsoft.com/office/officeart/2005/8/layout/hierarchy2"/>
    <dgm:cxn modelId="{56F16290-E5D0-F44C-974C-6E62D1A04BAC}" type="presParOf" srcId="{ED2397B9-491C-FE4C-BECF-B806628E0640}" destId="{A71F960C-D38A-9745-9D1F-CCA373CB0397}" srcOrd="0" destOrd="0" presId="urn:microsoft.com/office/officeart/2005/8/layout/hierarchy2"/>
    <dgm:cxn modelId="{B8D2012F-07F6-284E-8FB3-D1563069CC81}" type="presParOf" srcId="{A71F960C-D38A-9745-9D1F-CCA373CB0397}" destId="{67D987A2-8E7D-6B4D-80E7-465F2E0ED764}" srcOrd="0" destOrd="0" presId="urn:microsoft.com/office/officeart/2005/8/layout/hierarchy2"/>
    <dgm:cxn modelId="{A8B20ED4-144C-F549-8AF7-52AFF134B3EC}" type="presParOf" srcId="{A71F960C-D38A-9745-9D1F-CCA373CB0397}" destId="{72D98D5B-FC82-2C48-A816-BA94C5C180E5}" srcOrd="1" destOrd="0" presId="urn:microsoft.com/office/officeart/2005/8/layout/hierarchy2"/>
    <dgm:cxn modelId="{7A1DE16B-4731-104B-9010-3DA51BF401DB}" type="presParOf" srcId="{72D98D5B-FC82-2C48-A816-BA94C5C180E5}" destId="{78F5F78C-FCA7-7241-A05A-73177B7C895E}" srcOrd="0" destOrd="0" presId="urn:microsoft.com/office/officeart/2005/8/layout/hierarchy2"/>
    <dgm:cxn modelId="{FAD74692-90D0-4A41-A08B-C27155D1BA44}" type="presParOf" srcId="{78F5F78C-FCA7-7241-A05A-73177B7C895E}" destId="{9FE827A4-0A7A-3F45-9D52-1AF0379BA1B2}" srcOrd="0" destOrd="0" presId="urn:microsoft.com/office/officeart/2005/8/layout/hierarchy2"/>
    <dgm:cxn modelId="{891773DB-4852-3844-9241-05390CC4F1A7}" type="presParOf" srcId="{72D98D5B-FC82-2C48-A816-BA94C5C180E5}" destId="{9BE8C469-7538-1549-9DBB-E4D6ACFBAAC8}" srcOrd="1" destOrd="0" presId="urn:microsoft.com/office/officeart/2005/8/layout/hierarchy2"/>
    <dgm:cxn modelId="{F3FCEF55-334C-534C-8F56-B69BD57B0857}" type="presParOf" srcId="{9BE8C469-7538-1549-9DBB-E4D6ACFBAAC8}" destId="{E56310D0-7A4D-8F4B-915B-176045311517}" srcOrd="0" destOrd="0" presId="urn:microsoft.com/office/officeart/2005/8/layout/hierarchy2"/>
    <dgm:cxn modelId="{34840328-51B0-834D-805A-56CA9E5C3BF3}" type="presParOf" srcId="{9BE8C469-7538-1549-9DBB-E4D6ACFBAAC8}" destId="{0B556046-EAA7-4644-B737-FBA240AD10EB}" srcOrd="1" destOrd="0" presId="urn:microsoft.com/office/officeart/2005/8/layout/hierarchy2"/>
    <dgm:cxn modelId="{B3C77D7A-5076-ED40-8522-BF81A92371DB}" type="presParOf" srcId="{ED2397B9-491C-FE4C-BECF-B806628E0640}" destId="{C6A9E964-F639-504F-9A51-7353E6E43B6D}" srcOrd="1" destOrd="0" presId="urn:microsoft.com/office/officeart/2005/8/layout/hierarchy2"/>
    <dgm:cxn modelId="{6DE6A37C-03A2-B24F-AA79-7E5D77A9FFC3}" type="presParOf" srcId="{C6A9E964-F639-504F-9A51-7353E6E43B6D}" destId="{D219594D-CD20-174C-8C80-F508F8296277}" srcOrd="0" destOrd="0" presId="urn:microsoft.com/office/officeart/2005/8/layout/hierarchy2"/>
    <dgm:cxn modelId="{CCD7FC42-90F8-3B4E-A5B6-781041C9A917}" type="presParOf" srcId="{C6A9E964-F639-504F-9A51-7353E6E43B6D}" destId="{2C4A6110-C81F-A545-9519-2B61EC946B6A}" srcOrd="1" destOrd="0" presId="urn:microsoft.com/office/officeart/2005/8/layout/hierarchy2"/>
    <dgm:cxn modelId="{CC3546B7-2007-FC42-8F8E-9BBEBA15BEE0}" type="presParOf" srcId="{2C4A6110-C81F-A545-9519-2B61EC946B6A}" destId="{041EA3D9-3C82-894E-974D-6F255A583B39}" srcOrd="0" destOrd="0" presId="urn:microsoft.com/office/officeart/2005/8/layout/hierarchy2"/>
    <dgm:cxn modelId="{8163E880-6963-3B40-8B29-21DF6DE54DB2}" type="presParOf" srcId="{041EA3D9-3C82-894E-974D-6F255A583B39}" destId="{F7EAC711-E965-FB47-A6FE-CFE959A8D625}" srcOrd="0" destOrd="0" presId="urn:microsoft.com/office/officeart/2005/8/layout/hierarchy2"/>
    <dgm:cxn modelId="{ACDFADA2-6EB0-2542-B5EF-1DFFB959849D}" type="presParOf" srcId="{2C4A6110-C81F-A545-9519-2B61EC946B6A}" destId="{2DD66DAC-5482-2042-AD34-68A876D79CB0}" srcOrd="1" destOrd="0" presId="urn:microsoft.com/office/officeart/2005/8/layout/hierarchy2"/>
    <dgm:cxn modelId="{858E933D-8BCE-5D46-BD63-FD4C75CED18C}" type="presParOf" srcId="{2DD66DAC-5482-2042-AD34-68A876D79CB0}" destId="{362B7866-32CF-7A43-A6C8-25204DEA49F1}" srcOrd="0" destOrd="0" presId="urn:microsoft.com/office/officeart/2005/8/layout/hierarchy2"/>
    <dgm:cxn modelId="{C138B72E-B314-8A4B-933E-771DBAF28DC2}" type="presParOf" srcId="{2DD66DAC-5482-2042-AD34-68A876D79CB0}" destId="{465CB20E-A3ED-C546-A831-13CE395DA813}" srcOrd="1" destOrd="0" presId="urn:microsoft.com/office/officeart/2005/8/layout/hierarchy2"/>
    <dgm:cxn modelId="{641EB4F0-B178-3A41-A500-68D062A9246A}" type="presParOf" srcId="{465CB20E-A3ED-C546-A831-13CE395DA813}" destId="{29D65B0F-9A2A-CC46-8C23-752B0FCE1495}" srcOrd="0" destOrd="0" presId="urn:microsoft.com/office/officeart/2005/8/layout/hierarchy2"/>
    <dgm:cxn modelId="{AD1D6E00-4DC1-9A47-9988-DC67DEC25FA9}" type="presParOf" srcId="{29D65B0F-9A2A-CC46-8C23-752B0FCE1495}" destId="{D3515386-B832-DB4B-81EC-50D4583136DF}" srcOrd="0" destOrd="0" presId="urn:microsoft.com/office/officeart/2005/8/layout/hierarchy2"/>
    <dgm:cxn modelId="{AE4E52A2-C508-4643-870A-6664338532AF}" type="presParOf" srcId="{465CB20E-A3ED-C546-A831-13CE395DA813}" destId="{0B942E7A-B215-8843-AF38-F060D938B317}" srcOrd="1" destOrd="0" presId="urn:microsoft.com/office/officeart/2005/8/layout/hierarchy2"/>
    <dgm:cxn modelId="{6F3A888D-34D4-EF42-BF73-F8669A1EB46D}" type="presParOf" srcId="{0B942E7A-B215-8843-AF38-F060D938B317}" destId="{61437A78-1D8C-D546-BB5B-8F5230EEF4EF}" srcOrd="0" destOrd="0" presId="urn:microsoft.com/office/officeart/2005/8/layout/hierarchy2"/>
    <dgm:cxn modelId="{3E63362A-8F69-0C43-91DC-FC024C2BC2E8}" type="presParOf" srcId="{0B942E7A-B215-8843-AF38-F060D938B317}" destId="{9E5D913E-B567-E44B-87E1-D90969546D34}" srcOrd="1" destOrd="0" presId="urn:microsoft.com/office/officeart/2005/8/layout/hierarchy2"/>
    <dgm:cxn modelId="{E1543986-57C9-8740-93F7-55FB29A774F7}" type="presParOf" srcId="{465CB20E-A3ED-C546-A831-13CE395DA813}" destId="{D59BA46E-4619-8944-A0C4-FB30F7D070F1}" srcOrd="2" destOrd="0" presId="urn:microsoft.com/office/officeart/2005/8/layout/hierarchy2"/>
    <dgm:cxn modelId="{3FCCB45A-75DB-5A4B-AF60-A1D14E0D3D5B}" type="presParOf" srcId="{D59BA46E-4619-8944-A0C4-FB30F7D070F1}" destId="{2573D821-28FA-0C4E-87DA-42B254CF826C}" srcOrd="0" destOrd="0" presId="urn:microsoft.com/office/officeart/2005/8/layout/hierarchy2"/>
    <dgm:cxn modelId="{CE1B023F-A780-9349-AEE2-AC65B965AE73}" type="presParOf" srcId="{465CB20E-A3ED-C546-A831-13CE395DA813}" destId="{2B8ED53B-AF53-814C-AA2B-501682DD10BA}" srcOrd="3" destOrd="0" presId="urn:microsoft.com/office/officeart/2005/8/layout/hierarchy2"/>
    <dgm:cxn modelId="{AFFDADB7-4D1E-AC42-9510-881535317990}" type="presParOf" srcId="{2B8ED53B-AF53-814C-AA2B-501682DD10BA}" destId="{3F242A22-059F-9D43-9F1A-A52FBFFDA5D8}" srcOrd="0" destOrd="0" presId="urn:microsoft.com/office/officeart/2005/8/layout/hierarchy2"/>
    <dgm:cxn modelId="{C0BB5E50-61F6-EB40-8A23-27D6A1349DC6}" type="presParOf" srcId="{2B8ED53B-AF53-814C-AA2B-501682DD10BA}" destId="{522021FF-5BAE-AF47-9ED2-4D9ABDE3D8EA}" srcOrd="1" destOrd="0" presId="urn:microsoft.com/office/officeart/2005/8/layout/hierarchy2"/>
    <dgm:cxn modelId="{5254BC94-9876-9B4F-B592-3D9F379140AC}" type="presParOf" srcId="{2C4A6110-C81F-A545-9519-2B61EC946B6A}" destId="{9D56C9F7-2C1B-1244-82B5-B5F35D5AD979}" srcOrd="2" destOrd="0" presId="urn:microsoft.com/office/officeart/2005/8/layout/hierarchy2"/>
    <dgm:cxn modelId="{3F3E8D91-1729-AC49-9D08-E056C593CD13}" type="presParOf" srcId="{9D56C9F7-2C1B-1244-82B5-B5F35D5AD979}" destId="{8DFF3C3E-5A70-584D-96B7-97C0A93C4098}" srcOrd="0" destOrd="0" presId="urn:microsoft.com/office/officeart/2005/8/layout/hierarchy2"/>
    <dgm:cxn modelId="{738568E2-451E-0E45-A857-03290E514BE8}" type="presParOf" srcId="{2C4A6110-C81F-A545-9519-2B61EC946B6A}" destId="{62837EDE-11A2-114F-88D7-89F27D7DDCD1}" srcOrd="3" destOrd="0" presId="urn:microsoft.com/office/officeart/2005/8/layout/hierarchy2"/>
    <dgm:cxn modelId="{E13510FA-A7EB-584F-B145-CF8C3F363056}" type="presParOf" srcId="{62837EDE-11A2-114F-88D7-89F27D7DDCD1}" destId="{9E7E4C9B-2998-9148-9CEE-17DE912E4B31}" srcOrd="0" destOrd="0" presId="urn:microsoft.com/office/officeart/2005/8/layout/hierarchy2"/>
    <dgm:cxn modelId="{D7C055C5-973C-5F40-A919-324E4C6D1B5A}" type="presParOf" srcId="{62837EDE-11A2-114F-88D7-89F27D7DDCD1}" destId="{7AB076EA-6C2F-BF49-A9D8-899014255C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7498E9-0F21-5F46-B31F-22BC6B00C7B7}" type="doc">
      <dgm:prSet loTypeId="urn:microsoft.com/office/officeart/2005/8/layout/process1" loCatId="process" qsTypeId="urn:microsoft.com/office/officeart/2005/8/quickstyle/simple4" qsCatId="simple" csTypeId="urn:microsoft.com/office/officeart/2005/8/colors/accent6_2" csCatId="accent6" phldr="1"/>
      <dgm:spPr/>
    </dgm:pt>
    <dgm:pt modelId="{B558248B-6CFB-B846-9E13-DCDD977CF1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AU" b="1" dirty="0" smtClean="0">
              <a:solidFill>
                <a:srgbClr val="000000"/>
              </a:solidFill>
              <a:effectLst/>
              <a:latin typeface="+mj-lt"/>
            </a:rPr>
            <a:t>Authenticate each other</a:t>
          </a:r>
          <a:endParaRPr lang="en-US" b="1" dirty="0">
            <a:solidFill>
              <a:srgbClr val="000000"/>
            </a:solidFill>
            <a:effectLst/>
            <a:latin typeface="+mj-lt"/>
          </a:endParaRPr>
        </a:p>
      </dgm:t>
    </dgm:pt>
    <dgm:pt modelId="{0E4B1560-BA9F-434F-AF5C-2EC77B71DAAE}" type="parTrans" cxnId="{572B3341-93CB-CC40-BC96-A6893A724804}">
      <dgm:prSet/>
      <dgm:spPr/>
      <dgm:t>
        <a:bodyPr/>
        <a:lstStyle/>
        <a:p>
          <a:endParaRPr lang="en-US"/>
        </a:p>
      </dgm:t>
    </dgm:pt>
    <dgm:pt modelId="{E1E386BF-4391-1347-8449-69307ABE4AE0}" type="sibTrans" cxnId="{572B3341-93CB-CC40-BC96-A6893A724804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A9EEEDF-F548-AE40-A81B-09ED0CBB7D9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AU" b="1" dirty="0" smtClean="0">
              <a:solidFill>
                <a:srgbClr val="000000"/>
              </a:solidFill>
              <a:effectLst/>
              <a:latin typeface="+mj-lt"/>
            </a:rPr>
            <a:t>Negotiate encryption and MAC algorithms</a:t>
          </a:r>
        </a:p>
      </dgm:t>
    </dgm:pt>
    <dgm:pt modelId="{3B2F2035-8CCA-B14B-BB6B-D437B3B95865}" type="parTrans" cxnId="{FB26DE06-347F-B243-B528-72E9431BB921}">
      <dgm:prSet/>
      <dgm:spPr/>
      <dgm:t>
        <a:bodyPr/>
        <a:lstStyle/>
        <a:p>
          <a:endParaRPr lang="en-US"/>
        </a:p>
      </dgm:t>
    </dgm:pt>
    <dgm:pt modelId="{472BC0AB-3477-5348-9446-C93BB2782998}" type="sibTrans" cxnId="{FB26DE06-347F-B243-B528-72E9431BB921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22EE2DF-87A6-9348-9ADA-C17491EE871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b="1" dirty="0" smtClean="0">
              <a:solidFill>
                <a:srgbClr val="000000"/>
              </a:solidFill>
              <a:effectLst/>
              <a:latin typeface="+mj-lt"/>
            </a:rPr>
            <a:t>Negotiate cryptographic keys to be used</a:t>
          </a:r>
        </a:p>
      </dgm:t>
    </dgm:pt>
    <dgm:pt modelId="{9B355895-4FBC-6047-AA78-5C83FB6D49A9}" type="parTrans" cxnId="{5EC426C8-5634-884F-9DD7-5CE8975079B8}">
      <dgm:prSet/>
      <dgm:spPr/>
      <dgm:t>
        <a:bodyPr/>
        <a:lstStyle/>
        <a:p>
          <a:endParaRPr lang="en-US"/>
        </a:p>
      </dgm:t>
    </dgm:pt>
    <dgm:pt modelId="{45B18ED2-C066-BF46-9DD3-A23F103D4CE2}" type="sibTrans" cxnId="{5EC426C8-5634-884F-9DD7-5CE8975079B8}">
      <dgm:prSet/>
      <dgm:spPr/>
      <dgm:t>
        <a:bodyPr/>
        <a:lstStyle/>
        <a:p>
          <a:endParaRPr lang="en-US"/>
        </a:p>
      </dgm:t>
    </dgm:pt>
    <dgm:pt modelId="{F0023B0C-E774-2A49-9693-A5D34BB710DD}" type="pres">
      <dgm:prSet presAssocID="{A67498E9-0F21-5F46-B31F-22BC6B00C7B7}" presName="Name0" presStyleCnt="0">
        <dgm:presLayoutVars>
          <dgm:dir/>
          <dgm:resizeHandles val="exact"/>
        </dgm:presLayoutVars>
      </dgm:prSet>
      <dgm:spPr/>
    </dgm:pt>
    <dgm:pt modelId="{0AE2156A-2FF1-AD41-9192-44678502CDE8}" type="pres">
      <dgm:prSet presAssocID="{B558248B-6CFB-B846-9E13-DCDD977CF1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1B1E-D74D-D043-B1FF-EEC5785C84C2}" type="pres">
      <dgm:prSet presAssocID="{E1E386BF-4391-1347-8449-69307ABE4A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0B15042-DDD6-384B-B1A4-A00F1E81E41E}" type="pres">
      <dgm:prSet presAssocID="{E1E386BF-4391-1347-8449-69307ABE4A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C9373A0-7464-504F-ADE4-6F3484D8DBB9}" type="pres">
      <dgm:prSet presAssocID="{FA9EEEDF-F548-AE40-A81B-09ED0CBB7D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9FF7C-9D88-4D4D-9003-2F2A770053F6}" type="pres">
      <dgm:prSet presAssocID="{472BC0AB-3477-5348-9446-C93BB27829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68B33F0-3C1B-634A-9B7E-411E9DFE013C}" type="pres">
      <dgm:prSet presAssocID="{472BC0AB-3477-5348-9446-C93BB27829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FE07E99-91F1-4841-B8CF-C8D2509D0524}" type="pres">
      <dgm:prSet presAssocID="{622EE2DF-87A6-9348-9ADA-C17491EE87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2C972-6580-6F45-B83A-895FE07A1B31}" type="presOf" srcId="{A67498E9-0F21-5F46-B31F-22BC6B00C7B7}" destId="{F0023B0C-E774-2A49-9693-A5D34BB710DD}" srcOrd="0" destOrd="0" presId="urn:microsoft.com/office/officeart/2005/8/layout/process1"/>
    <dgm:cxn modelId="{1201C9A1-A507-3949-A3FC-0EA588E4567F}" type="presOf" srcId="{E1E386BF-4391-1347-8449-69307ABE4AE0}" destId="{C1B21B1E-D74D-D043-B1FF-EEC5785C84C2}" srcOrd="0" destOrd="0" presId="urn:microsoft.com/office/officeart/2005/8/layout/process1"/>
    <dgm:cxn modelId="{7AA554F5-290D-7F4C-AEE2-01406E8F658A}" type="presOf" srcId="{E1E386BF-4391-1347-8449-69307ABE4AE0}" destId="{70B15042-DDD6-384B-B1A4-A00F1E81E41E}" srcOrd="1" destOrd="0" presId="urn:microsoft.com/office/officeart/2005/8/layout/process1"/>
    <dgm:cxn modelId="{F1879098-2F47-8542-BB3E-49AC88EE484F}" type="presOf" srcId="{472BC0AB-3477-5348-9446-C93BB2782998}" destId="{8BB9FF7C-9D88-4D4D-9003-2F2A770053F6}" srcOrd="0" destOrd="0" presId="urn:microsoft.com/office/officeart/2005/8/layout/process1"/>
    <dgm:cxn modelId="{04913DF3-0931-2442-8730-557FAE95364C}" type="presOf" srcId="{472BC0AB-3477-5348-9446-C93BB2782998}" destId="{068B33F0-3C1B-634A-9B7E-411E9DFE013C}" srcOrd="1" destOrd="0" presId="urn:microsoft.com/office/officeart/2005/8/layout/process1"/>
    <dgm:cxn modelId="{5EC426C8-5634-884F-9DD7-5CE8975079B8}" srcId="{A67498E9-0F21-5F46-B31F-22BC6B00C7B7}" destId="{622EE2DF-87A6-9348-9ADA-C17491EE8710}" srcOrd="2" destOrd="0" parTransId="{9B355895-4FBC-6047-AA78-5C83FB6D49A9}" sibTransId="{45B18ED2-C066-BF46-9DD3-A23F103D4CE2}"/>
    <dgm:cxn modelId="{FB26DE06-347F-B243-B528-72E9431BB921}" srcId="{A67498E9-0F21-5F46-B31F-22BC6B00C7B7}" destId="{FA9EEEDF-F548-AE40-A81B-09ED0CBB7D97}" srcOrd="1" destOrd="0" parTransId="{3B2F2035-8CCA-B14B-BB6B-D437B3B95865}" sibTransId="{472BC0AB-3477-5348-9446-C93BB2782998}"/>
    <dgm:cxn modelId="{6559685C-7E2E-D343-BF78-83F575276773}" type="presOf" srcId="{B558248B-6CFB-B846-9E13-DCDD977CF196}" destId="{0AE2156A-2FF1-AD41-9192-44678502CDE8}" srcOrd="0" destOrd="0" presId="urn:microsoft.com/office/officeart/2005/8/layout/process1"/>
    <dgm:cxn modelId="{3C85DFAC-D28D-AB46-96D8-CD6422D89F4B}" type="presOf" srcId="{FA9EEEDF-F548-AE40-A81B-09ED0CBB7D97}" destId="{DC9373A0-7464-504F-ADE4-6F3484D8DBB9}" srcOrd="0" destOrd="0" presId="urn:microsoft.com/office/officeart/2005/8/layout/process1"/>
    <dgm:cxn modelId="{DE6AAD11-CE15-864F-8201-21BF625EA956}" type="presOf" srcId="{622EE2DF-87A6-9348-9ADA-C17491EE8710}" destId="{0FE07E99-91F1-4841-B8CF-C8D2509D0524}" srcOrd="0" destOrd="0" presId="urn:microsoft.com/office/officeart/2005/8/layout/process1"/>
    <dgm:cxn modelId="{572B3341-93CB-CC40-BC96-A6893A724804}" srcId="{A67498E9-0F21-5F46-B31F-22BC6B00C7B7}" destId="{B558248B-6CFB-B846-9E13-DCDD977CF196}" srcOrd="0" destOrd="0" parTransId="{0E4B1560-BA9F-434F-AF5C-2EC77B71DAAE}" sibTransId="{E1E386BF-4391-1347-8449-69307ABE4AE0}"/>
    <dgm:cxn modelId="{FB661ED1-F97C-0441-85DF-721E9C4FC2C7}" type="presParOf" srcId="{F0023B0C-E774-2A49-9693-A5D34BB710DD}" destId="{0AE2156A-2FF1-AD41-9192-44678502CDE8}" srcOrd="0" destOrd="0" presId="urn:microsoft.com/office/officeart/2005/8/layout/process1"/>
    <dgm:cxn modelId="{2CC4C61C-523C-7746-AB19-88E0640A409E}" type="presParOf" srcId="{F0023B0C-E774-2A49-9693-A5D34BB710DD}" destId="{C1B21B1E-D74D-D043-B1FF-EEC5785C84C2}" srcOrd="1" destOrd="0" presId="urn:microsoft.com/office/officeart/2005/8/layout/process1"/>
    <dgm:cxn modelId="{F97ADA0B-F786-5D43-A4DD-43012A97339E}" type="presParOf" srcId="{C1B21B1E-D74D-D043-B1FF-EEC5785C84C2}" destId="{70B15042-DDD6-384B-B1A4-A00F1E81E41E}" srcOrd="0" destOrd="0" presId="urn:microsoft.com/office/officeart/2005/8/layout/process1"/>
    <dgm:cxn modelId="{8891853E-2C2D-4544-B482-D8DF9EBF67E1}" type="presParOf" srcId="{F0023B0C-E774-2A49-9693-A5D34BB710DD}" destId="{DC9373A0-7464-504F-ADE4-6F3484D8DBB9}" srcOrd="2" destOrd="0" presId="urn:microsoft.com/office/officeart/2005/8/layout/process1"/>
    <dgm:cxn modelId="{7B7C7FC4-8DD6-C242-A446-9931E0CC4E8A}" type="presParOf" srcId="{F0023B0C-E774-2A49-9693-A5D34BB710DD}" destId="{8BB9FF7C-9D88-4D4D-9003-2F2A770053F6}" srcOrd="3" destOrd="0" presId="urn:microsoft.com/office/officeart/2005/8/layout/process1"/>
    <dgm:cxn modelId="{F2989DBF-056E-0E41-8221-A29CFF77BDD6}" type="presParOf" srcId="{8BB9FF7C-9D88-4D4D-9003-2F2A770053F6}" destId="{068B33F0-3C1B-634A-9B7E-411E9DFE013C}" srcOrd="0" destOrd="0" presId="urn:microsoft.com/office/officeart/2005/8/layout/process1"/>
    <dgm:cxn modelId="{B2547740-D926-BF4E-9C7C-11CD865432C6}" type="presParOf" srcId="{F0023B0C-E774-2A49-9693-A5D34BB710DD}" destId="{0FE07E99-91F1-4841-B8CF-C8D2509D05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12C3C-63C4-704A-B4E9-3A837A55B6E2}" type="doc">
      <dgm:prSet loTypeId="urn:microsoft.com/office/officeart/2005/8/layout/matrix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FCC8F-A342-EF41-AB8B-CC3CB2A1297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j-lt"/>
            </a:rPr>
            <a:t>Four general categories:</a:t>
          </a:r>
          <a:endParaRPr lang="en-US" b="1" dirty="0">
            <a:solidFill>
              <a:schemeClr val="bg1"/>
            </a:solidFill>
            <a:latin typeface="+mj-lt"/>
          </a:endParaRPr>
        </a:p>
      </dgm:t>
    </dgm:pt>
    <dgm:pt modelId="{63160688-B078-9041-8345-2EE5E277415B}" type="parTrans" cxnId="{8B0E09EC-BC63-EC43-88EE-844C34E8F0B7}">
      <dgm:prSet/>
      <dgm:spPr/>
      <dgm:t>
        <a:bodyPr/>
        <a:lstStyle/>
        <a:p>
          <a:endParaRPr lang="en-US"/>
        </a:p>
      </dgm:t>
    </dgm:pt>
    <dgm:pt modelId="{3C632248-AB43-E046-947F-483A3F33FB79}" type="sibTrans" cxnId="{8B0E09EC-BC63-EC43-88EE-844C34E8F0B7}">
      <dgm:prSet/>
      <dgm:spPr/>
      <dgm:t>
        <a:bodyPr/>
        <a:lstStyle/>
        <a:p>
          <a:endParaRPr lang="en-US"/>
        </a:p>
      </dgm:t>
    </dgm:pt>
    <dgm:pt modelId="{B159C57B-93AC-C54D-BA12-9FFB2CD10677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Attacks on the Handshake Protocol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F93BBB02-138F-FF42-A351-95572E9EB29D}" type="parTrans" cxnId="{A81171D2-59F4-5748-8D9B-A799D5929645}">
      <dgm:prSet/>
      <dgm:spPr/>
      <dgm:t>
        <a:bodyPr/>
        <a:lstStyle/>
        <a:p>
          <a:endParaRPr lang="en-US"/>
        </a:p>
      </dgm:t>
    </dgm:pt>
    <dgm:pt modelId="{84E89087-CF86-B441-A1FA-96BFC981B095}" type="sibTrans" cxnId="{A81171D2-59F4-5748-8D9B-A799D5929645}">
      <dgm:prSet/>
      <dgm:spPr/>
      <dgm:t>
        <a:bodyPr/>
        <a:lstStyle/>
        <a:p>
          <a:endParaRPr lang="en-US"/>
        </a:p>
      </dgm:t>
    </dgm:pt>
    <dgm:pt modelId="{9FE3A0BD-FCA3-D941-954E-D4CE58137A05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Attacks on the record and application data protocols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52ECEDEF-9E9E-2547-A663-125B46F29EB8}" type="parTrans" cxnId="{5F1F1A0F-6B51-064F-A610-8F7BBCC47BF6}">
      <dgm:prSet/>
      <dgm:spPr/>
      <dgm:t>
        <a:bodyPr/>
        <a:lstStyle/>
        <a:p>
          <a:endParaRPr lang="en-US"/>
        </a:p>
      </dgm:t>
    </dgm:pt>
    <dgm:pt modelId="{E939CCB1-EF4F-934A-B404-E7F358CF39C6}" type="sibTrans" cxnId="{5F1F1A0F-6B51-064F-A610-8F7BBCC47BF6}">
      <dgm:prSet/>
      <dgm:spPr/>
      <dgm:t>
        <a:bodyPr/>
        <a:lstStyle/>
        <a:p>
          <a:endParaRPr lang="en-US"/>
        </a:p>
      </dgm:t>
    </dgm:pt>
    <dgm:pt modelId="{455D48EA-5A0F-DD44-B89D-4E4E5B685FD6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Attacks on the PKI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3AE9D39D-B829-AE49-AF81-2CAAEBE8DA50}" type="parTrans" cxnId="{44BC4EAE-4EBC-2C44-9B40-969C879BA666}">
      <dgm:prSet/>
      <dgm:spPr/>
      <dgm:t>
        <a:bodyPr/>
        <a:lstStyle/>
        <a:p>
          <a:endParaRPr lang="en-US"/>
        </a:p>
      </dgm:t>
    </dgm:pt>
    <dgm:pt modelId="{4003E0F4-A64C-4241-B283-454FF6B7CEA5}" type="sibTrans" cxnId="{44BC4EAE-4EBC-2C44-9B40-969C879BA666}">
      <dgm:prSet/>
      <dgm:spPr/>
      <dgm:t>
        <a:bodyPr/>
        <a:lstStyle/>
        <a:p>
          <a:endParaRPr lang="en-US"/>
        </a:p>
      </dgm:t>
    </dgm:pt>
    <dgm:pt modelId="{251C147E-7E32-0E4F-AB3C-C7376A143623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Other attacks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C972D8E7-3B9B-BF4F-9F77-E1E56D4CC0A1}" type="parTrans" cxnId="{E13DDCD2-485A-D345-94D2-CC771381EBD4}">
      <dgm:prSet/>
      <dgm:spPr/>
      <dgm:t>
        <a:bodyPr/>
        <a:lstStyle/>
        <a:p>
          <a:endParaRPr lang="en-US"/>
        </a:p>
      </dgm:t>
    </dgm:pt>
    <dgm:pt modelId="{2D51F286-6859-2342-B0B5-F4F32CC585E0}" type="sibTrans" cxnId="{E13DDCD2-485A-D345-94D2-CC771381EBD4}">
      <dgm:prSet/>
      <dgm:spPr/>
      <dgm:t>
        <a:bodyPr/>
        <a:lstStyle/>
        <a:p>
          <a:endParaRPr lang="en-US"/>
        </a:p>
      </dgm:t>
    </dgm:pt>
    <dgm:pt modelId="{C211B1F1-37E3-754C-BB6F-B97DB394C693}" type="pres">
      <dgm:prSet presAssocID="{43112C3C-63C4-704A-B4E9-3A837A55B6E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0A726-6F4B-B045-A62A-F5E8F07DA6E8}" type="pres">
      <dgm:prSet presAssocID="{43112C3C-63C4-704A-B4E9-3A837A55B6E2}" presName="matrix" presStyleCnt="0"/>
      <dgm:spPr/>
    </dgm:pt>
    <dgm:pt modelId="{1F5FB57E-B85A-554E-88B5-D34926E23C6D}" type="pres">
      <dgm:prSet presAssocID="{43112C3C-63C4-704A-B4E9-3A837A55B6E2}" presName="tile1" presStyleLbl="node1" presStyleIdx="0" presStyleCnt="4"/>
      <dgm:spPr/>
      <dgm:t>
        <a:bodyPr/>
        <a:lstStyle/>
        <a:p>
          <a:endParaRPr lang="en-US"/>
        </a:p>
      </dgm:t>
    </dgm:pt>
    <dgm:pt modelId="{D898555A-C4A2-0648-8115-D91E182C8ADF}" type="pres">
      <dgm:prSet presAssocID="{43112C3C-63C4-704A-B4E9-3A837A55B6E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62827-5B9F-3847-91EF-382EA73CD4DC}" type="pres">
      <dgm:prSet presAssocID="{43112C3C-63C4-704A-B4E9-3A837A55B6E2}" presName="tile2" presStyleLbl="node1" presStyleIdx="1" presStyleCnt="4"/>
      <dgm:spPr/>
      <dgm:t>
        <a:bodyPr/>
        <a:lstStyle/>
        <a:p>
          <a:endParaRPr lang="en-US"/>
        </a:p>
      </dgm:t>
    </dgm:pt>
    <dgm:pt modelId="{27975D16-C615-4044-82D8-B02C75853C08}" type="pres">
      <dgm:prSet presAssocID="{43112C3C-63C4-704A-B4E9-3A837A55B6E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A0784-E080-3049-97D3-5E8E21442BE9}" type="pres">
      <dgm:prSet presAssocID="{43112C3C-63C4-704A-B4E9-3A837A55B6E2}" presName="tile3" presStyleLbl="node1" presStyleIdx="2" presStyleCnt="4"/>
      <dgm:spPr/>
      <dgm:t>
        <a:bodyPr/>
        <a:lstStyle/>
        <a:p>
          <a:endParaRPr lang="en-US"/>
        </a:p>
      </dgm:t>
    </dgm:pt>
    <dgm:pt modelId="{B65F1315-6894-1D46-8BA7-C45148885C35}" type="pres">
      <dgm:prSet presAssocID="{43112C3C-63C4-704A-B4E9-3A837A55B6E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59B6D-6305-E24E-8C43-AB59EEF7A912}" type="pres">
      <dgm:prSet presAssocID="{43112C3C-63C4-704A-B4E9-3A837A55B6E2}" presName="tile4" presStyleLbl="node1" presStyleIdx="3" presStyleCnt="4"/>
      <dgm:spPr/>
      <dgm:t>
        <a:bodyPr/>
        <a:lstStyle/>
        <a:p>
          <a:endParaRPr lang="en-US"/>
        </a:p>
      </dgm:t>
    </dgm:pt>
    <dgm:pt modelId="{1EAA68FB-593F-5146-8BD0-404426BF6FF3}" type="pres">
      <dgm:prSet presAssocID="{43112C3C-63C4-704A-B4E9-3A837A55B6E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B8828-CE5C-6448-B9AE-482397440A1B}" type="pres">
      <dgm:prSet presAssocID="{43112C3C-63C4-704A-B4E9-3A837A55B6E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1985E-5979-574E-9F67-964E517E1285}" type="presOf" srcId="{43112C3C-63C4-704A-B4E9-3A837A55B6E2}" destId="{C211B1F1-37E3-754C-BB6F-B97DB394C693}" srcOrd="0" destOrd="0" presId="urn:microsoft.com/office/officeart/2005/8/layout/matrix1"/>
    <dgm:cxn modelId="{E13DDCD2-485A-D345-94D2-CC771381EBD4}" srcId="{170FCC8F-A342-EF41-AB8B-CC3CB2A1297E}" destId="{251C147E-7E32-0E4F-AB3C-C7376A143623}" srcOrd="3" destOrd="0" parTransId="{C972D8E7-3B9B-BF4F-9F77-E1E56D4CC0A1}" sibTransId="{2D51F286-6859-2342-B0B5-F4F32CC585E0}"/>
    <dgm:cxn modelId="{44BC4EAE-4EBC-2C44-9B40-969C879BA666}" srcId="{170FCC8F-A342-EF41-AB8B-CC3CB2A1297E}" destId="{455D48EA-5A0F-DD44-B89D-4E4E5B685FD6}" srcOrd="2" destOrd="0" parTransId="{3AE9D39D-B829-AE49-AF81-2CAAEBE8DA50}" sibTransId="{4003E0F4-A64C-4241-B283-454FF6B7CEA5}"/>
    <dgm:cxn modelId="{91C10E2F-BB84-0B4E-A177-A57FAF60DD80}" type="presOf" srcId="{9FE3A0BD-FCA3-D941-954E-D4CE58137A05}" destId="{27975D16-C615-4044-82D8-B02C75853C08}" srcOrd="1" destOrd="0" presId="urn:microsoft.com/office/officeart/2005/8/layout/matrix1"/>
    <dgm:cxn modelId="{7A0B66FC-19BE-E145-8F82-F77552297101}" type="presOf" srcId="{9FE3A0BD-FCA3-D941-954E-D4CE58137A05}" destId="{C2262827-5B9F-3847-91EF-382EA73CD4DC}" srcOrd="0" destOrd="0" presId="urn:microsoft.com/office/officeart/2005/8/layout/matrix1"/>
    <dgm:cxn modelId="{5E23FD8D-BFF1-DC4B-8809-88E2F954B41A}" type="presOf" srcId="{455D48EA-5A0F-DD44-B89D-4E4E5B685FD6}" destId="{AECA0784-E080-3049-97D3-5E8E21442BE9}" srcOrd="0" destOrd="0" presId="urn:microsoft.com/office/officeart/2005/8/layout/matrix1"/>
    <dgm:cxn modelId="{A3B7A524-D4FC-C049-A88C-190B1D4734E1}" type="presOf" srcId="{B159C57B-93AC-C54D-BA12-9FFB2CD10677}" destId="{1F5FB57E-B85A-554E-88B5-D34926E23C6D}" srcOrd="0" destOrd="0" presId="urn:microsoft.com/office/officeart/2005/8/layout/matrix1"/>
    <dgm:cxn modelId="{E875D0D1-B1B6-664C-A3DF-EC8840AA64AC}" type="presOf" srcId="{455D48EA-5A0F-DD44-B89D-4E4E5B685FD6}" destId="{B65F1315-6894-1D46-8BA7-C45148885C35}" srcOrd="1" destOrd="0" presId="urn:microsoft.com/office/officeart/2005/8/layout/matrix1"/>
    <dgm:cxn modelId="{8B0E09EC-BC63-EC43-88EE-844C34E8F0B7}" srcId="{43112C3C-63C4-704A-B4E9-3A837A55B6E2}" destId="{170FCC8F-A342-EF41-AB8B-CC3CB2A1297E}" srcOrd="0" destOrd="0" parTransId="{63160688-B078-9041-8345-2EE5E277415B}" sibTransId="{3C632248-AB43-E046-947F-483A3F33FB79}"/>
    <dgm:cxn modelId="{D16BF11E-4EA8-BB47-BA58-8E97D69897F8}" type="presOf" srcId="{251C147E-7E32-0E4F-AB3C-C7376A143623}" destId="{1EAA68FB-593F-5146-8BD0-404426BF6FF3}" srcOrd="1" destOrd="0" presId="urn:microsoft.com/office/officeart/2005/8/layout/matrix1"/>
    <dgm:cxn modelId="{822E18B1-5A59-AA44-87A8-A68F03C13C8A}" type="presOf" srcId="{170FCC8F-A342-EF41-AB8B-CC3CB2A1297E}" destId="{BB7B8828-CE5C-6448-B9AE-482397440A1B}" srcOrd="0" destOrd="0" presId="urn:microsoft.com/office/officeart/2005/8/layout/matrix1"/>
    <dgm:cxn modelId="{5F1F1A0F-6B51-064F-A610-8F7BBCC47BF6}" srcId="{170FCC8F-A342-EF41-AB8B-CC3CB2A1297E}" destId="{9FE3A0BD-FCA3-D941-954E-D4CE58137A05}" srcOrd="1" destOrd="0" parTransId="{52ECEDEF-9E9E-2547-A663-125B46F29EB8}" sibTransId="{E939CCB1-EF4F-934A-B404-E7F358CF39C6}"/>
    <dgm:cxn modelId="{07C7A380-622D-D645-A94C-9C6475266374}" type="presOf" srcId="{B159C57B-93AC-C54D-BA12-9FFB2CD10677}" destId="{D898555A-C4A2-0648-8115-D91E182C8ADF}" srcOrd="1" destOrd="0" presId="urn:microsoft.com/office/officeart/2005/8/layout/matrix1"/>
    <dgm:cxn modelId="{B8DF5CE7-1C4E-3047-B497-EC782EDF4A3C}" type="presOf" srcId="{251C147E-7E32-0E4F-AB3C-C7376A143623}" destId="{DB559B6D-6305-E24E-8C43-AB59EEF7A912}" srcOrd="0" destOrd="0" presId="urn:microsoft.com/office/officeart/2005/8/layout/matrix1"/>
    <dgm:cxn modelId="{A81171D2-59F4-5748-8D9B-A799D5929645}" srcId="{170FCC8F-A342-EF41-AB8B-CC3CB2A1297E}" destId="{B159C57B-93AC-C54D-BA12-9FFB2CD10677}" srcOrd="0" destOrd="0" parTransId="{F93BBB02-138F-FF42-A351-95572E9EB29D}" sibTransId="{84E89087-CF86-B441-A1FA-96BFC981B095}"/>
    <dgm:cxn modelId="{A32C8231-5F01-7140-BE4F-01C55FD238E8}" type="presParOf" srcId="{C211B1F1-37E3-754C-BB6F-B97DB394C693}" destId="{1680A726-6F4B-B045-A62A-F5E8F07DA6E8}" srcOrd="0" destOrd="0" presId="urn:microsoft.com/office/officeart/2005/8/layout/matrix1"/>
    <dgm:cxn modelId="{366E1B7F-62A9-D84C-A560-A1C563096DAE}" type="presParOf" srcId="{1680A726-6F4B-B045-A62A-F5E8F07DA6E8}" destId="{1F5FB57E-B85A-554E-88B5-D34926E23C6D}" srcOrd="0" destOrd="0" presId="urn:microsoft.com/office/officeart/2005/8/layout/matrix1"/>
    <dgm:cxn modelId="{1E74720F-A0F9-704E-9B09-B531F947B246}" type="presParOf" srcId="{1680A726-6F4B-B045-A62A-F5E8F07DA6E8}" destId="{D898555A-C4A2-0648-8115-D91E182C8ADF}" srcOrd="1" destOrd="0" presId="urn:microsoft.com/office/officeart/2005/8/layout/matrix1"/>
    <dgm:cxn modelId="{5D7A1AD2-E55A-D740-A4FC-319096242E35}" type="presParOf" srcId="{1680A726-6F4B-B045-A62A-F5E8F07DA6E8}" destId="{C2262827-5B9F-3847-91EF-382EA73CD4DC}" srcOrd="2" destOrd="0" presId="urn:microsoft.com/office/officeart/2005/8/layout/matrix1"/>
    <dgm:cxn modelId="{94E18488-B2B3-8242-8AC4-6483129E45D2}" type="presParOf" srcId="{1680A726-6F4B-B045-A62A-F5E8F07DA6E8}" destId="{27975D16-C615-4044-82D8-B02C75853C08}" srcOrd="3" destOrd="0" presId="urn:microsoft.com/office/officeart/2005/8/layout/matrix1"/>
    <dgm:cxn modelId="{C0BEF3B8-2AED-834F-BF0C-025D4CF12D0B}" type="presParOf" srcId="{1680A726-6F4B-B045-A62A-F5E8F07DA6E8}" destId="{AECA0784-E080-3049-97D3-5E8E21442BE9}" srcOrd="4" destOrd="0" presId="urn:microsoft.com/office/officeart/2005/8/layout/matrix1"/>
    <dgm:cxn modelId="{DE5BDD4B-9A84-FA4B-AF2C-58EDEA331DAA}" type="presParOf" srcId="{1680A726-6F4B-B045-A62A-F5E8F07DA6E8}" destId="{B65F1315-6894-1D46-8BA7-C45148885C35}" srcOrd="5" destOrd="0" presId="urn:microsoft.com/office/officeart/2005/8/layout/matrix1"/>
    <dgm:cxn modelId="{F4D22D44-8022-DC40-AE45-FFB1E1A566E4}" type="presParOf" srcId="{1680A726-6F4B-B045-A62A-F5E8F07DA6E8}" destId="{DB559B6D-6305-E24E-8C43-AB59EEF7A912}" srcOrd="6" destOrd="0" presId="urn:microsoft.com/office/officeart/2005/8/layout/matrix1"/>
    <dgm:cxn modelId="{51444C4B-BDF6-5240-B0D9-9DDAC948B3A4}" type="presParOf" srcId="{1680A726-6F4B-B045-A62A-F5E8F07DA6E8}" destId="{1EAA68FB-593F-5146-8BD0-404426BF6FF3}" srcOrd="7" destOrd="0" presId="urn:microsoft.com/office/officeart/2005/8/layout/matrix1"/>
    <dgm:cxn modelId="{D0AD0EB5-022C-FC43-86E0-327345A7614F}" type="presParOf" srcId="{C211B1F1-37E3-754C-BB6F-B97DB394C693}" destId="{BB7B8828-CE5C-6448-B9AE-482397440A1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05138F-E7C9-B24A-A374-2F46A2DB9EE3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C496C-F7B3-2541-8A5E-F21AAA448A96}">
      <dgm:prSet custT="1"/>
      <dgm:spPr/>
      <dgm:t>
        <a:bodyPr/>
        <a:lstStyle/>
        <a:p>
          <a:pPr rtl="0"/>
          <a:r>
            <a:rPr lang="en-US" sz="1600" b="1" dirty="0" smtClean="0">
              <a:latin typeface="+mn-lt"/>
            </a:rPr>
            <a:t>Provides two main functions:</a:t>
          </a:r>
          <a:endParaRPr lang="en-US" sz="1600" dirty="0">
            <a:latin typeface="+mn-lt"/>
          </a:endParaRPr>
        </a:p>
      </dgm:t>
    </dgm:pt>
    <dgm:pt modelId="{7B99EF4A-BDB3-3E4A-84A0-E0E1DF38E25F}" type="parTrans" cxnId="{404744D2-3AC0-5B48-8F69-E11D1A2DCE40}">
      <dgm:prSet/>
      <dgm:spPr/>
      <dgm:t>
        <a:bodyPr/>
        <a:lstStyle/>
        <a:p>
          <a:endParaRPr lang="en-US"/>
        </a:p>
      </dgm:t>
    </dgm:pt>
    <dgm:pt modelId="{8FA1D6C2-2EF9-D847-B67C-5E33110B20F8}" type="sibTrans" cxnId="{404744D2-3AC0-5B48-8F69-E11D1A2DCE40}">
      <dgm:prSet/>
      <dgm:spPr/>
      <dgm:t>
        <a:bodyPr/>
        <a:lstStyle/>
        <a:p>
          <a:endParaRPr lang="en-US"/>
        </a:p>
      </dgm:t>
    </dgm:pt>
    <dgm:pt modelId="{359FEB05-9857-F64F-B2AA-E113096ED472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A combined authentication/encryption function called Encapsulating Security Payload (ESP)</a:t>
          </a:r>
          <a:endParaRPr lang="en-US" sz="1200" dirty="0">
            <a:latin typeface="+mn-lt"/>
          </a:endParaRPr>
        </a:p>
      </dgm:t>
    </dgm:pt>
    <dgm:pt modelId="{DE89B76E-4D1E-0A4B-BF0B-B65A3A2D5E6E}" type="parTrans" cxnId="{2B8BE64B-9302-AA45-A933-B308A437DB13}">
      <dgm:prSet/>
      <dgm:spPr/>
      <dgm:t>
        <a:bodyPr/>
        <a:lstStyle/>
        <a:p>
          <a:endParaRPr lang="en-US"/>
        </a:p>
      </dgm:t>
    </dgm:pt>
    <dgm:pt modelId="{3C5C5ABE-BE9D-AE49-9CA7-B300D78ECAFB}" type="sibTrans" cxnId="{2B8BE64B-9302-AA45-A933-B308A437DB13}">
      <dgm:prSet/>
      <dgm:spPr/>
      <dgm:t>
        <a:bodyPr/>
        <a:lstStyle/>
        <a:p>
          <a:endParaRPr lang="en-US"/>
        </a:p>
      </dgm:t>
    </dgm:pt>
    <dgm:pt modelId="{94517217-6D7F-6C48-AFC3-DEC190FB5AFD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Key exchange function</a:t>
          </a:r>
        </a:p>
      </dgm:t>
    </dgm:pt>
    <dgm:pt modelId="{50681E59-719E-B946-A5A0-DC40AB687A5A}" type="parTrans" cxnId="{6C12FD23-CFF5-F645-88F6-F9D49B13926E}">
      <dgm:prSet/>
      <dgm:spPr/>
      <dgm:t>
        <a:bodyPr/>
        <a:lstStyle/>
        <a:p>
          <a:endParaRPr lang="en-US"/>
        </a:p>
      </dgm:t>
    </dgm:pt>
    <dgm:pt modelId="{88B87E4C-9E29-D648-B134-B1C86912E988}" type="sibTrans" cxnId="{6C12FD23-CFF5-F645-88F6-F9D49B13926E}">
      <dgm:prSet/>
      <dgm:spPr/>
      <dgm:t>
        <a:bodyPr/>
        <a:lstStyle/>
        <a:p>
          <a:endParaRPr lang="en-US"/>
        </a:p>
      </dgm:t>
    </dgm:pt>
    <dgm:pt modelId="{47548989-DE77-A84A-BD04-C4E52602C7D4}">
      <dgm:prSet custT="1"/>
      <dgm:spPr/>
      <dgm:t>
        <a:bodyPr/>
        <a:lstStyle/>
        <a:p>
          <a:pPr rtl="0"/>
          <a:r>
            <a:rPr lang="en-US" sz="1600" b="1" dirty="0" smtClean="0">
              <a:latin typeface="+mn-lt"/>
            </a:rPr>
            <a:t>Also an authentication-only function, implemented using an Authentication Header (AH)</a:t>
          </a:r>
        </a:p>
      </dgm:t>
    </dgm:pt>
    <dgm:pt modelId="{64B2AD85-3677-8F48-989F-F32DB56F52BF}" type="parTrans" cxnId="{D5915A27-3005-4D49-B198-EC17CF3453C9}">
      <dgm:prSet/>
      <dgm:spPr/>
      <dgm:t>
        <a:bodyPr/>
        <a:lstStyle/>
        <a:p>
          <a:endParaRPr lang="en-US"/>
        </a:p>
      </dgm:t>
    </dgm:pt>
    <dgm:pt modelId="{E3E8F690-7AE3-5344-BA6C-3264F1C6182B}" type="sibTrans" cxnId="{D5915A27-3005-4D49-B198-EC17CF3453C9}">
      <dgm:prSet/>
      <dgm:spPr/>
      <dgm:t>
        <a:bodyPr/>
        <a:lstStyle/>
        <a:p>
          <a:endParaRPr lang="en-US"/>
        </a:p>
      </dgm:t>
    </dgm:pt>
    <dgm:pt modelId="{A65A5A11-845C-544A-B414-43BDA7B264B9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Because message authentication is provided by ESP, the use of AH is included in IPsecv3 for backward compatibility but should not be used in new applications</a:t>
          </a:r>
        </a:p>
      </dgm:t>
    </dgm:pt>
    <dgm:pt modelId="{FD0A45EA-5939-D442-AE40-6CF4AB5351E1}" type="parTrans" cxnId="{B3412837-AB16-9B46-BE62-6F1F796D6A58}">
      <dgm:prSet/>
      <dgm:spPr/>
      <dgm:t>
        <a:bodyPr/>
        <a:lstStyle/>
        <a:p>
          <a:endParaRPr lang="en-US"/>
        </a:p>
      </dgm:t>
    </dgm:pt>
    <dgm:pt modelId="{5A2F881C-9350-E542-B98D-4C41C5100DF5}" type="sibTrans" cxnId="{B3412837-AB16-9B46-BE62-6F1F796D6A58}">
      <dgm:prSet/>
      <dgm:spPr/>
      <dgm:t>
        <a:bodyPr/>
        <a:lstStyle/>
        <a:p>
          <a:endParaRPr lang="en-US"/>
        </a:p>
      </dgm:t>
    </dgm:pt>
    <dgm:pt modelId="{E73F4F03-9E1E-B346-82FC-2C69A3CF694D}">
      <dgm:prSet custT="1"/>
      <dgm:spPr/>
      <dgm:t>
        <a:bodyPr/>
        <a:lstStyle/>
        <a:p>
          <a:pPr rtl="0"/>
          <a:r>
            <a:rPr lang="en-US" sz="1600" b="1" dirty="0" smtClean="0">
              <a:latin typeface="+mn-lt"/>
            </a:rPr>
            <a:t>VPNs want both authentication and encryption</a:t>
          </a:r>
        </a:p>
      </dgm:t>
    </dgm:pt>
    <dgm:pt modelId="{A86D6277-E210-3E4A-B845-2F0CCC26F047}" type="parTrans" cxnId="{2E82A789-7A8F-2E4D-82A8-DE5A6B3B1384}">
      <dgm:prSet/>
      <dgm:spPr/>
      <dgm:t>
        <a:bodyPr/>
        <a:lstStyle/>
        <a:p>
          <a:endParaRPr lang="en-US"/>
        </a:p>
      </dgm:t>
    </dgm:pt>
    <dgm:pt modelId="{F6A0F685-6FD7-2640-8FDC-F677E5A23E20}" type="sibTrans" cxnId="{2E82A789-7A8F-2E4D-82A8-DE5A6B3B1384}">
      <dgm:prSet/>
      <dgm:spPr/>
      <dgm:t>
        <a:bodyPr/>
        <a:lstStyle/>
        <a:p>
          <a:endParaRPr lang="en-US"/>
        </a:p>
      </dgm:t>
    </dgm:pt>
    <dgm:pt modelId="{E7A2D51A-F516-6A42-8E31-D6D0C159CF81}">
      <dgm:prSet custT="1"/>
      <dgm:spPr/>
      <dgm:t>
        <a:bodyPr/>
        <a:lstStyle/>
        <a:p>
          <a:pPr rtl="0"/>
          <a:r>
            <a:rPr lang="en-US" sz="1600" b="1" dirty="0" smtClean="0">
              <a:latin typeface="+mn-lt"/>
            </a:rPr>
            <a:t>Specification is quite complex</a:t>
          </a:r>
        </a:p>
      </dgm:t>
    </dgm:pt>
    <dgm:pt modelId="{5248382B-8DD9-294B-BEF9-440B7192FD83}" type="parTrans" cxnId="{FEC9FC30-EDC0-8349-98C6-C9644E3617B6}">
      <dgm:prSet/>
      <dgm:spPr/>
      <dgm:t>
        <a:bodyPr/>
        <a:lstStyle/>
        <a:p>
          <a:endParaRPr lang="en-US"/>
        </a:p>
      </dgm:t>
    </dgm:pt>
    <dgm:pt modelId="{5D34E1AE-595D-7747-BCA8-CC8B6B77B7E1}" type="sibTrans" cxnId="{FEC9FC30-EDC0-8349-98C6-C9644E3617B6}">
      <dgm:prSet/>
      <dgm:spPr/>
      <dgm:t>
        <a:bodyPr/>
        <a:lstStyle/>
        <a:p>
          <a:endParaRPr lang="en-US"/>
        </a:p>
      </dgm:t>
    </dgm:pt>
    <dgm:pt modelId="{E17C1022-0FB0-4C45-8AEB-3C2982AE1846}">
      <dgm:prSet custT="1"/>
      <dgm:spPr/>
      <dgm:t>
        <a:bodyPr/>
        <a:lstStyle/>
        <a:p>
          <a:pPr rtl="0"/>
          <a:r>
            <a:rPr lang="en-US" sz="1200" b="1" dirty="0" smtClean="0">
              <a:latin typeface="+mn-lt"/>
            </a:rPr>
            <a:t>Numerous RFC’s 2401/4302/ 4303/4306</a:t>
          </a:r>
        </a:p>
      </dgm:t>
    </dgm:pt>
    <dgm:pt modelId="{D35410F8-A7D5-334E-BC2B-F553201865B9}" type="parTrans" cxnId="{06963453-B705-E542-BAF7-D57F38CFFC48}">
      <dgm:prSet/>
      <dgm:spPr/>
      <dgm:t>
        <a:bodyPr/>
        <a:lstStyle/>
        <a:p>
          <a:endParaRPr lang="en-US"/>
        </a:p>
      </dgm:t>
    </dgm:pt>
    <dgm:pt modelId="{34206160-0830-924B-83CE-FFA5DB50228B}" type="sibTrans" cxnId="{06963453-B705-E542-BAF7-D57F38CFFC48}">
      <dgm:prSet/>
      <dgm:spPr/>
      <dgm:t>
        <a:bodyPr/>
        <a:lstStyle/>
        <a:p>
          <a:endParaRPr lang="en-US"/>
        </a:p>
      </dgm:t>
    </dgm:pt>
    <dgm:pt modelId="{D011CFF5-29C2-D04F-856E-D7F7A434D7A4}" type="pres">
      <dgm:prSet presAssocID="{6705138F-E7C9-B24A-A374-2F46A2DB9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712B2-D1CA-804F-A96C-26F4499D310A}" type="pres">
      <dgm:prSet presAssocID="{6705138F-E7C9-B24A-A374-2F46A2DB9EE3}" presName="arrow" presStyleLbl="bgShp" presStyleIdx="0" presStyleCnt="1"/>
      <dgm:spPr/>
    </dgm:pt>
    <dgm:pt modelId="{6FC7EAC1-0457-6843-AF30-687346B7A79C}" type="pres">
      <dgm:prSet presAssocID="{6705138F-E7C9-B24A-A374-2F46A2DB9EE3}" presName="points" presStyleCnt="0"/>
      <dgm:spPr/>
    </dgm:pt>
    <dgm:pt modelId="{7FE926AD-DAC7-0E44-9A80-12C7FA400F8B}" type="pres">
      <dgm:prSet presAssocID="{F87C496C-F7B3-2541-8A5E-F21AAA448A96}" presName="compositeA" presStyleCnt="0"/>
      <dgm:spPr/>
    </dgm:pt>
    <dgm:pt modelId="{CCA5B1C6-4F30-2240-9FA1-30B627AD74FD}" type="pres">
      <dgm:prSet presAssocID="{F87C496C-F7B3-2541-8A5E-F21AAA448A96}" presName="textA" presStyleLbl="revTx" presStyleIdx="0" presStyleCnt="4" custScaleX="327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B0395-E81D-FA4A-9D0B-527370485142}" type="pres">
      <dgm:prSet presAssocID="{F87C496C-F7B3-2541-8A5E-F21AAA448A96}" presName="circleA" presStyleLbl="node1" presStyleIdx="0" presStyleCnt="4"/>
      <dgm:spPr>
        <a:ln>
          <a:solidFill>
            <a:schemeClr val="accent2">
              <a:alpha val="96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35C1D1A-0B72-9348-B6B3-FFBDA72088F4}" type="pres">
      <dgm:prSet presAssocID="{F87C496C-F7B3-2541-8A5E-F21AAA448A96}" presName="spaceA" presStyleCnt="0"/>
      <dgm:spPr/>
    </dgm:pt>
    <dgm:pt modelId="{F1AEA858-61C1-F944-A4ED-3F086BB193B3}" type="pres">
      <dgm:prSet presAssocID="{8FA1D6C2-2EF9-D847-B67C-5E33110B20F8}" presName="space" presStyleCnt="0"/>
      <dgm:spPr/>
    </dgm:pt>
    <dgm:pt modelId="{996EFA31-4ECC-2D40-BE9F-0F0FFF17641E}" type="pres">
      <dgm:prSet presAssocID="{47548989-DE77-A84A-BD04-C4E52602C7D4}" presName="compositeB" presStyleCnt="0"/>
      <dgm:spPr/>
    </dgm:pt>
    <dgm:pt modelId="{A28FF002-7B72-5D4E-B65A-F6AC334C80D7}" type="pres">
      <dgm:prSet presAssocID="{47548989-DE77-A84A-BD04-C4E52602C7D4}" presName="textB" presStyleLbl="revTx" presStyleIdx="1" presStyleCnt="4" custScaleX="337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A918-6310-3B46-BA12-8F04BA0D4328}" type="pres">
      <dgm:prSet presAssocID="{47548989-DE77-A84A-BD04-C4E52602C7D4}" presName="circleB" presStyleLbl="node1" presStyleIdx="1" presStyleCnt="4" custLinFactNeighborX="-35230" custLinFactNeighborY="3333"/>
      <dgm:spPr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C255437B-2BB4-C343-9E9E-7DE5E46FE0D2}" type="pres">
      <dgm:prSet presAssocID="{47548989-DE77-A84A-BD04-C4E52602C7D4}" presName="spaceB" presStyleCnt="0"/>
      <dgm:spPr/>
    </dgm:pt>
    <dgm:pt modelId="{DF67059B-AA0B-AA47-A23F-3492CAA6182D}" type="pres">
      <dgm:prSet presAssocID="{E3E8F690-7AE3-5344-BA6C-3264F1C6182B}" presName="space" presStyleCnt="0"/>
      <dgm:spPr/>
    </dgm:pt>
    <dgm:pt modelId="{56A7FF36-C90B-7444-A28E-F7D29F4154DD}" type="pres">
      <dgm:prSet presAssocID="{E73F4F03-9E1E-B346-82FC-2C69A3CF694D}" presName="compositeA" presStyleCnt="0"/>
      <dgm:spPr/>
    </dgm:pt>
    <dgm:pt modelId="{66CBC975-F030-F341-98B3-036381F9DB6B}" type="pres">
      <dgm:prSet presAssocID="{E73F4F03-9E1E-B346-82FC-2C69A3CF694D}" presName="textA" presStyleLbl="revTx" presStyleIdx="2" presStyleCnt="4" custScaleX="235915" custLinFactNeighborX="-34034" custLinFactNeighborY="-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5ACE4-A209-BF4D-A32A-9D9CBC2FA3BD}" type="pres">
      <dgm:prSet presAssocID="{E73F4F03-9E1E-B346-82FC-2C69A3CF694D}" presName="circleA" presStyleLbl="node1" presStyleIdx="2" presStyleCnt="4" custLinFactNeighborX="-76454" custLinFactNeighborY="3333"/>
      <dgm:spPr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ADCC8B6-0561-6748-BE17-D49E137C9FF4}" type="pres">
      <dgm:prSet presAssocID="{E73F4F03-9E1E-B346-82FC-2C69A3CF694D}" presName="spaceA" presStyleCnt="0"/>
      <dgm:spPr/>
    </dgm:pt>
    <dgm:pt modelId="{21476812-31D7-5749-9A9C-15B326C657F0}" type="pres">
      <dgm:prSet presAssocID="{F6A0F685-6FD7-2640-8FDC-F677E5A23E20}" presName="space" presStyleCnt="0"/>
      <dgm:spPr/>
    </dgm:pt>
    <dgm:pt modelId="{11AB41C1-79C1-E245-B3D7-6E9550B8149E}" type="pres">
      <dgm:prSet presAssocID="{E7A2D51A-F516-6A42-8E31-D6D0C159CF81}" presName="compositeB" presStyleCnt="0"/>
      <dgm:spPr/>
    </dgm:pt>
    <dgm:pt modelId="{3A58F41B-1232-E742-AC0B-493D48AD4BB0}" type="pres">
      <dgm:prSet presAssocID="{E7A2D51A-F516-6A42-8E31-D6D0C159CF81}" presName="textB" presStyleLbl="revTx" presStyleIdx="3" presStyleCnt="4" custScaleX="255323" custLinFactNeighborX="-4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652F5-B87C-434A-A835-032200B544E1}" type="pres">
      <dgm:prSet presAssocID="{E7A2D51A-F516-6A42-8E31-D6D0C159CF81}" presName="circleB" presStyleLbl="node1" presStyleIdx="3" presStyleCnt="4" custLinFactNeighborX="-73564" custLinFactNeighborY="3334"/>
      <dgm:spPr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C8FFFBF-585C-5343-A789-A08C013D160F}" type="pres">
      <dgm:prSet presAssocID="{E7A2D51A-F516-6A42-8E31-D6D0C159CF81}" presName="spaceB" presStyleCnt="0"/>
      <dgm:spPr/>
    </dgm:pt>
  </dgm:ptLst>
  <dgm:cxnLst>
    <dgm:cxn modelId="{DA4187FC-96F4-AD41-8F12-7D31DBA41AD7}" type="presOf" srcId="{47548989-DE77-A84A-BD04-C4E52602C7D4}" destId="{A28FF002-7B72-5D4E-B65A-F6AC334C80D7}" srcOrd="0" destOrd="0" presId="urn:microsoft.com/office/officeart/2005/8/layout/hProcess11"/>
    <dgm:cxn modelId="{9DEACB2C-7630-AC41-B363-0B4AFFDD16E4}" type="presOf" srcId="{E17C1022-0FB0-4C45-8AEB-3C2982AE1846}" destId="{3A58F41B-1232-E742-AC0B-493D48AD4BB0}" srcOrd="0" destOrd="1" presId="urn:microsoft.com/office/officeart/2005/8/layout/hProcess11"/>
    <dgm:cxn modelId="{A6C849A5-CA6D-6B4A-AF38-70A2BE1D25FA}" type="presOf" srcId="{A65A5A11-845C-544A-B414-43BDA7B264B9}" destId="{A28FF002-7B72-5D4E-B65A-F6AC334C80D7}" srcOrd="0" destOrd="1" presId="urn:microsoft.com/office/officeart/2005/8/layout/hProcess11"/>
    <dgm:cxn modelId="{B3412837-AB16-9B46-BE62-6F1F796D6A58}" srcId="{47548989-DE77-A84A-BD04-C4E52602C7D4}" destId="{A65A5A11-845C-544A-B414-43BDA7B264B9}" srcOrd="0" destOrd="0" parTransId="{FD0A45EA-5939-D442-AE40-6CF4AB5351E1}" sibTransId="{5A2F881C-9350-E542-B98D-4C41C5100DF5}"/>
    <dgm:cxn modelId="{E6E231E5-8A37-2846-80CF-5356BA2B5181}" type="presOf" srcId="{6705138F-E7C9-B24A-A374-2F46A2DB9EE3}" destId="{D011CFF5-29C2-D04F-856E-D7F7A434D7A4}" srcOrd="0" destOrd="0" presId="urn:microsoft.com/office/officeart/2005/8/layout/hProcess11"/>
    <dgm:cxn modelId="{06963453-B705-E542-BAF7-D57F38CFFC48}" srcId="{E7A2D51A-F516-6A42-8E31-D6D0C159CF81}" destId="{E17C1022-0FB0-4C45-8AEB-3C2982AE1846}" srcOrd="0" destOrd="0" parTransId="{D35410F8-A7D5-334E-BC2B-F553201865B9}" sibTransId="{34206160-0830-924B-83CE-FFA5DB50228B}"/>
    <dgm:cxn modelId="{43EC3EA2-7C4C-7E4C-A23F-36FD245BFF8E}" type="presOf" srcId="{E7A2D51A-F516-6A42-8E31-D6D0C159CF81}" destId="{3A58F41B-1232-E742-AC0B-493D48AD4BB0}" srcOrd="0" destOrd="0" presId="urn:microsoft.com/office/officeart/2005/8/layout/hProcess11"/>
    <dgm:cxn modelId="{404744D2-3AC0-5B48-8F69-E11D1A2DCE40}" srcId="{6705138F-E7C9-B24A-A374-2F46A2DB9EE3}" destId="{F87C496C-F7B3-2541-8A5E-F21AAA448A96}" srcOrd="0" destOrd="0" parTransId="{7B99EF4A-BDB3-3E4A-84A0-E0E1DF38E25F}" sibTransId="{8FA1D6C2-2EF9-D847-B67C-5E33110B20F8}"/>
    <dgm:cxn modelId="{D5915A27-3005-4D49-B198-EC17CF3453C9}" srcId="{6705138F-E7C9-B24A-A374-2F46A2DB9EE3}" destId="{47548989-DE77-A84A-BD04-C4E52602C7D4}" srcOrd="1" destOrd="0" parTransId="{64B2AD85-3677-8F48-989F-F32DB56F52BF}" sibTransId="{E3E8F690-7AE3-5344-BA6C-3264F1C6182B}"/>
    <dgm:cxn modelId="{36D9C26B-B19E-234F-92B4-CC20F9D42DBC}" type="presOf" srcId="{E73F4F03-9E1E-B346-82FC-2C69A3CF694D}" destId="{66CBC975-F030-F341-98B3-036381F9DB6B}" srcOrd="0" destOrd="0" presId="urn:microsoft.com/office/officeart/2005/8/layout/hProcess11"/>
    <dgm:cxn modelId="{6C12FD23-CFF5-F645-88F6-F9D49B13926E}" srcId="{F87C496C-F7B3-2541-8A5E-F21AAA448A96}" destId="{94517217-6D7F-6C48-AFC3-DEC190FB5AFD}" srcOrd="1" destOrd="0" parTransId="{50681E59-719E-B946-A5A0-DC40AB687A5A}" sibTransId="{88B87E4C-9E29-D648-B134-B1C86912E988}"/>
    <dgm:cxn modelId="{020F56F1-A91E-4743-8593-AC4E967A0305}" type="presOf" srcId="{359FEB05-9857-F64F-B2AA-E113096ED472}" destId="{CCA5B1C6-4F30-2240-9FA1-30B627AD74FD}" srcOrd="0" destOrd="1" presId="urn:microsoft.com/office/officeart/2005/8/layout/hProcess11"/>
    <dgm:cxn modelId="{B4446BD5-F416-9643-975E-F28631D275A7}" type="presOf" srcId="{94517217-6D7F-6C48-AFC3-DEC190FB5AFD}" destId="{CCA5B1C6-4F30-2240-9FA1-30B627AD74FD}" srcOrd="0" destOrd="2" presId="urn:microsoft.com/office/officeart/2005/8/layout/hProcess11"/>
    <dgm:cxn modelId="{FEC9FC30-EDC0-8349-98C6-C9644E3617B6}" srcId="{6705138F-E7C9-B24A-A374-2F46A2DB9EE3}" destId="{E7A2D51A-F516-6A42-8E31-D6D0C159CF81}" srcOrd="3" destOrd="0" parTransId="{5248382B-8DD9-294B-BEF9-440B7192FD83}" sibTransId="{5D34E1AE-595D-7747-BCA8-CC8B6B77B7E1}"/>
    <dgm:cxn modelId="{2E82A789-7A8F-2E4D-82A8-DE5A6B3B1384}" srcId="{6705138F-E7C9-B24A-A374-2F46A2DB9EE3}" destId="{E73F4F03-9E1E-B346-82FC-2C69A3CF694D}" srcOrd="2" destOrd="0" parTransId="{A86D6277-E210-3E4A-B845-2F0CCC26F047}" sibTransId="{F6A0F685-6FD7-2640-8FDC-F677E5A23E20}"/>
    <dgm:cxn modelId="{A243E8F4-CADC-D148-B9B2-73DD29B33A64}" type="presOf" srcId="{F87C496C-F7B3-2541-8A5E-F21AAA448A96}" destId="{CCA5B1C6-4F30-2240-9FA1-30B627AD74FD}" srcOrd="0" destOrd="0" presId="urn:microsoft.com/office/officeart/2005/8/layout/hProcess11"/>
    <dgm:cxn modelId="{2B8BE64B-9302-AA45-A933-B308A437DB13}" srcId="{F87C496C-F7B3-2541-8A5E-F21AAA448A96}" destId="{359FEB05-9857-F64F-B2AA-E113096ED472}" srcOrd="0" destOrd="0" parTransId="{DE89B76E-4D1E-0A4B-BF0B-B65A3A2D5E6E}" sibTransId="{3C5C5ABE-BE9D-AE49-9CA7-B300D78ECAFB}"/>
    <dgm:cxn modelId="{51226506-48C2-FE41-94CF-0539A5A57223}" type="presParOf" srcId="{D011CFF5-29C2-D04F-856E-D7F7A434D7A4}" destId="{C03712B2-D1CA-804F-A96C-26F4499D310A}" srcOrd="0" destOrd="0" presId="urn:microsoft.com/office/officeart/2005/8/layout/hProcess11"/>
    <dgm:cxn modelId="{0802F4DD-5D48-874D-AE85-6F91CC022DE6}" type="presParOf" srcId="{D011CFF5-29C2-D04F-856E-D7F7A434D7A4}" destId="{6FC7EAC1-0457-6843-AF30-687346B7A79C}" srcOrd="1" destOrd="0" presId="urn:microsoft.com/office/officeart/2005/8/layout/hProcess11"/>
    <dgm:cxn modelId="{7AB1A45F-CA9F-2A48-8764-6E642286F0B7}" type="presParOf" srcId="{6FC7EAC1-0457-6843-AF30-687346B7A79C}" destId="{7FE926AD-DAC7-0E44-9A80-12C7FA400F8B}" srcOrd="0" destOrd="0" presId="urn:microsoft.com/office/officeart/2005/8/layout/hProcess11"/>
    <dgm:cxn modelId="{8C79D95A-239A-D54E-9E90-F356866E122B}" type="presParOf" srcId="{7FE926AD-DAC7-0E44-9A80-12C7FA400F8B}" destId="{CCA5B1C6-4F30-2240-9FA1-30B627AD74FD}" srcOrd="0" destOrd="0" presId="urn:microsoft.com/office/officeart/2005/8/layout/hProcess11"/>
    <dgm:cxn modelId="{332BDE82-871E-8E43-AF3B-460716A4DCFD}" type="presParOf" srcId="{7FE926AD-DAC7-0E44-9A80-12C7FA400F8B}" destId="{1F1B0395-E81D-FA4A-9D0B-527370485142}" srcOrd="1" destOrd="0" presId="urn:microsoft.com/office/officeart/2005/8/layout/hProcess11"/>
    <dgm:cxn modelId="{F9D80997-B9AD-E64E-B7F5-1DDC5919475F}" type="presParOf" srcId="{7FE926AD-DAC7-0E44-9A80-12C7FA400F8B}" destId="{235C1D1A-0B72-9348-B6B3-FFBDA72088F4}" srcOrd="2" destOrd="0" presId="urn:microsoft.com/office/officeart/2005/8/layout/hProcess11"/>
    <dgm:cxn modelId="{935BD2A8-0768-2F41-A006-23EAB85D6C48}" type="presParOf" srcId="{6FC7EAC1-0457-6843-AF30-687346B7A79C}" destId="{F1AEA858-61C1-F944-A4ED-3F086BB193B3}" srcOrd="1" destOrd="0" presId="urn:microsoft.com/office/officeart/2005/8/layout/hProcess11"/>
    <dgm:cxn modelId="{A338F363-432E-374C-A33B-F32B86301F56}" type="presParOf" srcId="{6FC7EAC1-0457-6843-AF30-687346B7A79C}" destId="{996EFA31-4ECC-2D40-BE9F-0F0FFF17641E}" srcOrd="2" destOrd="0" presId="urn:microsoft.com/office/officeart/2005/8/layout/hProcess11"/>
    <dgm:cxn modelId="{F5470E15-2926-5E47-B120-126E155F5124}" type="presParOf" srcId="{996EFA31-4ECC-2D40-BE9F-0F0FFF17641E}" destId="{A28FF002-7B72-5D4E-B65A-F6AC334C80D7}" srcOrd="0" destOrd="0" presId="urn:microsoft.com/office/officeart/2005/8/layout/hProcess11"/>
    <dgm:cxn modelId="{DBF7E6E5-97BB-8340-897E-95A0DD86CF99}" type="presParOf" srcId="{996EFA31-4ECC-2D40-BE9F-0F0FFF17641E}" destId="{0F02A918-6310-3B46-BA12-8F04BA0D4328}" srcOrd="1" destOrd="0" presId="urn:microsoft.com/office/officeart/2005/8/layout/hProcess11"/>
    <dgm:cxn modelId="{2D9AAC17-7CC1-B342-9CC9-0971D29B55DF}" type="presParOf" srcId="{996EFA31-4ECC-2D40-BE9F-0F0FFF17641E}" destId="{C255437B-2BB4-C343-9E9E-7DE5E46FE0D2}" srcOrd="2" destOrd="0" presId="urn:microsoft.com/office/officeart/2005/8/layout/hProcess11"/>
    <dgm:cxn modelId="{AB8141FE-CFEE-B746-A26B-80037F486331}" type="presParOf" srcId="{6FC7EAC1-0457-6843-AF30-687346B7A79C}" destId="{DF67059B-AA0B-AA47-A23F-3492CAA6182D}" srcOrd="3" destOrd="0" presId="urn:microsoft.com/office/officeart/2005/8/layout/hProcess11"/>
    <dgm:cxn modelId="{2E329A67-C507-E649-98B3-8C2CB948D656}" type="presParOf" srcId="{6FC7EAC1-0457-6843-AF30-687346B7A79C}" destId="{56A7FF36-C90B-7444-A28E-F7D29F4154DD}" srcOrd="4" destOrd="0" presId="urn:microsoft.com/office/officeart/2005/8/layout/hProcess11"/>
    <dgm:cxn modelId="{EB834ED0-C9BD-E14D-A402-9549EE94AD5E}" type="presParOf" srcId="{56A7FF36-C90B-7444-A28E-F7D29F4154DD}" destId="{66CBC975-F030-F341-98B3-036381F9DB6B}" srcOrd="0" destOrd="0" presId="urn:microsoft.com/office/officeart/2005/8/layout/hProcess11"/>
    <dgm:cxn modelId="{B3D00F4A-C61A-AE43-A53C-27C602347260}" type="presParOf" srcId="{56A7FF36-C90B-7444-A28E-F7D29F4154DD}" destId="{DCD5ACE4-A209-BF4D-A32A-9D9CBC2FA3BD}" srcOrd="1" destOrd="0" presId="urn:microsoft.com/office/officeart/2005/8/layout/hProcess11"/>
    <dgm:cxn modelId="{4C6F73BA-8B75-CE4B-BD8A-B3B0A3BE3946}" type="presParOf" srcId="{56A7FF36-C90B-7444-A28E-F7D29F4154DD}" destId="{6ADCC8B6-0561-6748-BE17-D49E137C9FF4}" srcOrd="2" destOrd="0" presId="urn:microsoft.com/office/officeart/2005/8/layout/hProcess11"/>
    <dgm:cxn modelId="{873A64D1-F4FF-0E4C-9B55-9E6CE6ED758E}" type="presParOf" srcId="{6FC7EAC1-0457-6843-AF30-687346B7A79C}" destId="{21476812-31D7-5749-9A9C-15B326C657F0}" srcOrd="5" destOrd="0" presId="urn:microsoft.com/office/officeart/2005/8/layout/hProcess11"/>
    <dgm:cxn modelId="{197E8A3D-3DBD-B64C-98CD-9E428DFD363C}" type="presParOf" srcId="{6FC7EAC1-0457-6843-AF30-687346B7A79C}" destId="{11AB41C1-79C1-E245-B3D7-6E9550B8149E}" srcOrd="6" destOrd="0" presId="urn:microsoft.com/office/officeart/2005/8/layout/hProcess11"/>
    <dgm:cxn modelId="{52E97B47-75D8-F747-BD6A-E70D198F1DAC}" type="presParOf" srcId="{11AB41C1-79C1-E245-B3D7-6E9550B8149E}" destId="{3A58F41B-1232-E742-AC0B-493D48AD4BB0}" srcOrd="0" destOrd="0" presId="urn:microsoft.com/office/officeart/2005/8/layout/hProcess11"/>
    <dgm:cxn modelId="{8E6F6C78-48DD-8740-9002-262D93B77394}" type="presParOf" srcId="{11AB41C1-79C1-E245-B3D7-6E9550B8149E}" destId="{F45652F5-B87C-434A-A835-032200B544E1}" srcOrd="1" destOrd="0" presId="urn:microsoft.com/office/officeart/2005/8/layout/hProcess11"/>
    <dgm:cxn modelId="{1BBFE1A0-7006-D448-9BBD-C55930C1753A}" type="presParOf" srcId="{11AB41C1-79C1-E245-B3D7-6E9550B8149E}" destId="{2C8FFFBF-585C-5343-A789-A08C013D16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C04BC0-0DBC-154A-A8D4-289F84157D4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A9AF7-A2BE-7C4C-89DA-A0F2810A0AD6}">
      <dgm:prSet phldrT="[Text]"/>
      <dgm:spPr>
        <a:solidFill>
          <a:schemeClr val="tx1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n-lt"/>
            </a:rPr>
            <a:t>Defined by 3 parameters: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BE920B1C-2223-364D-8972-E21986B8F0AB}" type="parTrans" cxnId="{3AACEF5D-733E-0D44-804B-3764AA670A57}">
      <dgm:prSet/>
      <dgm:spPr/>
      <dgm:t>
        <a:bodyPr/>
        <a:lstStyle/>
        <a:p>
          <a:endParaRPr lang="en-US"/>
        </a:p>
      </dgm:t>
    </dgm:pt>
    <dgm:pt modelId="{4CA7DECB-CD93-C44E-888A-C8DB30472F84}" type="sibTrans" cxnId="{3AACEF5D-733E-0D44-804B-3764AA670A57}">
      <dgm:prSet/>
      <dgm:spPr/>
      <dgm:t>
        <a:bodyPr/>
        <a:lstStyle/>
        <a:p>
          <a:endParaRPr lang="en-US"/>
        </a:p>
      </dgm:t>
    </dgm:pt>
    <dgm:pt modelId="{188B7B40-5D17-4643-B14E-C34F7D67CB50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AU" b="0" dirty="0" smtClean="0">
              <a:solidFill>
                <a:schemeClr val="bg1"/>
              </a:solidFill>
              <a:latin typeface="+mn-lt"/>
            </a:rPr>
            <a:t>Security Parameter Index (SPI)</a:t>
          </a:r>
          <a:endParaRPr lang="en-AU" b="0" dirty="0">
            <a:solidFill>
              <a:schemeClr val="bg1"/>
            </a:solidFill>
            <a:latin typeface="+mn-lt"/>
          </a:endParaRPr>
        </a:p>
      </dgm:t>
    </dgm:pt>
    <dgm:pt modelId="{2E45F5B4-1CF2-C24D-8B6A-AB4CEEE775C7}" type="parTrans" cxnId="{18017617-ABE2-6C4B-BFBB-24CD299ADEEF}">
      <dgm:prSet/>
      <dgm:spPr/>
      <dgm:t>
        <a:bodyPr/>
        <a:lstStyle/>
        <a:p>
          <a:endParaRPr lang="en-US"/>
        </a:p>
      </dgm:t>
    </dgm:pt>
    <dgm:pt modelId="{54C2E2A8-0FF8-5843-9FF6-272A3D4294C9}" type="sibTrans" cxnId="{18017617-ABE2-6C4B-BFBB-24CD299ADEEF}">
      <dgm:prSet/>
      <dgm:spPr/>
      <dgm:t>
        <a:bodyPr/>
        <a:lstStyle/>
        <a:p>
          <a:endParaRPr lang="en-US"/>
        </a:p>
      </dgm:t>
    </dgm:pt>
    <dgm:pt modelId="{0D2188E5-B168-3E4D-9F7A-3B2E7457F2FB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AU" b="0" dirty="0" smtClean="0">
              <a:solidFill>
                <a:schemeClr val="bg1"/>
              </a:solidFill>
              <a:latin typeface="+mn-lt"/>
            </a:rPr>
            <a:t>IP Destination Address</a:t>
          </a:r>
        </a:p>
      </dgm:t>
    </dgm:pt>
    <dgm:pt modelId="{2A4FC940-FAEA-1B41-B96E-D7F765116636}" type="parTrans" cxnId="{A7D62ED1-0EDA-9348-8602-B70ED60DD07B}">
      <dgm:prSet/>
      <dgm:spPr/>
      <dgm:t>
        <a:bodyPr/>
        <a:lstStyle/>
        <a:p>
          <a:endParaRPr lang="en-US"/>
        </a:p>
      </dgm:t>
    </dgm:pt>
    <dgm:pt modelId="{B0B1E0CE-9C00-F042-B465-27192F1B8FAC}" type="sibTrans" cxnId="{A7D62ED1-0EDA-9348-8602-B70ED60DD07B}">
      <dgm:prSet/>
      <dgm:spPr/>
      <dgm:t>
        <a:bodyPr/>
        <a:lstStyle/>
        <a:p>
          <a:endParaRPr lang="en-US"/>
        </a:p>
      </dgm:t>
    </dgm:pt>
    <dgm:pt modelId="{86E0F7CF-D39A-0749-8C82-328C82357A7D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AU" b="0" dirty="0" smtClean="0">
              <a:solidFill>
                <a:schemeClr val="bg1"/>
              </a:solidFill>
              <a:latin typeface="+mn-lt"/>
            </a:rPr>
            <a:t>Protocol Identifier</a:t>
          </a:r>
        </a:p>
      </dgm:t>
    </dgm:pt>
    <dgm:pt modelId="{4223E873-EC02-354B-9515-AFA0BB58B3D7}" type="parTrans" cxnId="{87DF295D-F840-8A4D-A01B-B1723A9812CB}">
      <dgm:prSet/>
      <dgm:spPr/>
      <dgm:t>
        <a:bodyPr/>
        <a:lstStyle/>
        <a:p>
          <a:endParaRPr lang="en-US"/>
        </a:p>
      </dgm:t>
    </dgm:pt>
    <dgm:pt modelId="{1B7329C0-7A33-9B44-8DBC-838BDD039874}" type="sibTrans" cxnId="{87DF295D-F840-8A4D-A01B-B1723A9812CB}">
      <dgm:prSet/>
      <dgm:spPr/>
      <dgm:t>
        <a:bodyPr/>
        <a:lstStyle/>
        <a:p>
          <a:endParaRPr lang="en-US"/>
        </a:p>
      </dgm:t>
    </dgm:pt>
    <dgm:pt modelId="{D1FE1ADC-6C49-4641-8AF6-70B73E6E4E0D}" type="pres">
      <dgm:prSet presAssocID="{D6C04BC0-0DBC-154A-A8D4-289F84157D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00ED80-3D9E-8A44-8F18-C5902806885D}" type="pres">
      <dgm:prSet presAssocID="{D7CA9AF7-A2BE-7C4C-89DA-A0F2810A0AD6}" presName="compNode" presStyleCnt="0"/>
      <dgm:spPr/>
    </dgm:pt>
    <dgm:pt modelId="{9F6D6254-141A-6340-88C7-9561F97AAC37}" type="pres">
      <dgm:prSet presAssocID="{D7CA9AF7-A2BE-7C4C-89DA-A0F2810A0AD6}" presName="aNode" presStyleLbl="bgShp" presStyleIdx="0" presStyleCnt="1"/>
      <dgm:spPr/>
      <dgm:t>
        <a:bodyPr/>
        <a:lstStyle/>
        <a:p>
          <a:endParaRPr lang="en-US"/>
        </a:p>
      </dgm:t>
    </dgm:pt>
    <dgm:pt modelId="{36EA901C-CD23-E340-B12D-02E1FFF80819}" type="pres">
      <dgm:prSet presAssocID="{D7CA9AF7-A2BE-7C4C-89DA-A0F2810A0AD6}" presName="textNode" presStyleLbl="bgShp" presStyleIdx="0" presStyleCnt="1"/>
      <dgm:spPr/>
      <dgm:t>
        <a:bodyPr/>
        <a:lstStyle/>
        <a:p>
          <a:endParaRPr lang="en-US"/>
        </a:p>
      </dgm:t>
    </dgm:pt>
    <dgm:pt modelId="{CADB7AE4-6BF6-6146-9D5A-D87A34D1E03C}" type="pres">
      <dgm:prSet presAssocID="{D7CA9AF7-A2BE-7C4C-89DA-A0F2810A0AD6}" presName="compChildNode" presStyleCnt="0"/>
      <dgm:spPr/>
    </dgm:pt>
    <dgm:pt modelId="{91148FA8-0CE5-6C47-AABD-43D3D2C05169}" type="pres">
      <dgm:prSet presAssocID="{D7CA9AF7-A2BE-7C4C-89DA-A0F2810A0AD6}" presName="theInnerList" presStyleCnt="0"/>
      <dgm:spPr/>
    </dgm:pt>
    <dgm:pt modelId="{7B63E8EE-61E8-FD4B-B00B-91B0D3F2136A}" type="pres">
      <dgm:prSet presAssocID="{188B7B40-5D17-4643-B14E-C34F7D67CB5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3F86-B02E-8C40-B0ED-17FB8B96BF63}" type="pres">
      <dgm:prSet presAssocID="{188B7B40-5D17-4643-B14E-C34F7D67CB50}" presName="aSpace2" presStyleCnt="0"/>
      <dgm:spPr/>
    </dgm:pt>
    <dgm:pt modelId="{55394461-314B-E344-BCC2-CE62F060F3E2}" type="pres">
      <dgm:prSet presAssocID="{0D2188E5-B168-3E4D-9F7A-3B2E7457F2F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131B-D167-614B-8CD1-1224631C283B}" type="pres">
      <dgm:prSet presAssocID="{0D2188E5-B168-3E4D-9F7A-3B2E7457F2FB}" presName="aSpace2" presStyleCnt="0"/>
      <dgm:spPr/>
    </dgm:pt>
    <dgm:pt modelId="{9FDDAB45-4504-6742-8729-C4883D1E4092}" type="pres">
      <dgm:prSet presAssocID="{86E0F7CF-D39A-0749-8C82-328C82357A7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CEF5D-733E-0D44-804B-3764AA670A57}" srcId="{D6C04BC0-0DBC-154A-A8D4-289F84157D43}" destId="{D7CA9AF7-A2BE-7C4C-89DA-A0F2810A0AD6}" srcOrd="0" destOrd="0" parTransId="{BE920B1C-2223-364D-8972-E21986B8F0AB}" sibTransId="{4CA7DECB-CD93-C44E-888A-C8DB30472F84}"/>
    <dgm:cxn modelId="{B8E1E19B-E635-3E42-A4A7-D989DEFC6F60}" type="presOf" srcId="{86E0F7CF-D39A-0749-8C82-328C82357A7D}" destId="{9FDDAB45-4504-6742-8729-C4883D1E4092}" srcOrd="0" destOrd="0" presId="urn:microsoft.com/office/officeart/2005/8/layout/lProcess2"/>
    <dgm:cxn modelId="{43987131-4D0F-764D-BF39-82585FE94892}" type="presOf" srcId="{D7CA9AF7-A2BE-7C4C-89DA-A0F2810A0AD6}" destId="{9F6D6254-141A-6340-88C7-9561F97AAC37}" srcOrd="0" destOrd="0" presId="urn:microsoft.com/office/officeart/2005/8/layout/lProcess2"/>
    <dgm:cxn modelId="{87DF295D-F840-8A4D-A01B-B1723A9812CB}" srcId="{D7CA9AF7-A2BE-7C4C-89DA-A0F2810A0AD6}" destId="{86E0F7CF-D39A-0749-8C82-328C82357A7D}" srcOrd="2" destOrd="0" parTransId="{4223E873-EC02-354B-9515-AFA0BB58B3D7}" sibTransId="{1B7329C0-7A33-9B44-8DBC-838BDD039874}"/>
    <dgm:cxn modelId="{1D562899-1ED8-5F42-8914-1ADA69181BFB}" type="presOf" srcId="{0D2188E5-B168-3E4D-9F7A-3B2E7457F2FB}" destId="{55394461-314B-E344-BCC2-CE62F060F3E2}" srcOrd="0" destOrd="0" presId="urn:microsoft.com/office/officeart/2005/8/layout/lProcess2"/>
    <dgm:cxn modelId="{A453F044-7B9E-C144-B80D-208DDCC2F11E}" type="presOf" srcId="{D7CA9AF7-A2BE-7C4C-89DA-A0F2810A0AD6}" destId="{36EA901C-CD23-E340-B12D-02E1FFF80819}" srcOrd="1" destOrd="0" presId="urn:microsoft.com/office/officeart/2005/8/layout/lProcess2"/>
    <dgm:cxn modelId="{14698A20-23A1-9740-B591-DF0A59C1A593}" type="presOf" srcId="{D6C04BC0-0DBC-154A-A8D4-289F84157D43}" destId="{D1FE1ADC-6C49-4641-8AF6-70B73E6E4E0D}" srcOrd="0" destOrd="0" presId="urn:microsoft.com/office/officeart/2005/8/layout/lProcess2"/>
    <dgm:cxn modelId="{D4A0A8FA-478C-DC45-8A4E-675D4CE27329}" type="presOf" srcId="{188B7B40-5D17-4643-B14E-C34F7D67CB50}" destId="{7B63E8EE-61E8-FD4B-B00B-91B0D3F2136A}" srcOrd="0" destOrd="0" presId="urn:microsoft.com/office/officeart/2005/8/layout/lProcess2"/>
    <dgm:cxn modelId="{18017617-ABE2-6C4B-BFBB-24CD299ADEEF}" srcId="{D7CA9AF7-A2BE-7C4C-89DA-A0F2810A0AD6}" destId="{188B7B40-5D17-4643-B14E-C34F7D67CB50}" srcOrd="0" destOrd="0" parTransId="{2E45F5B4-1CF2-C24D-8B6A-AB4CEEE775C7}" sibTransId="{54C2E2A8-0FF8-5843-9FF6-272A3D4294C9}"/>
    <dgm:cxn modelId="{A7D62ED1-0EDA-9348-8602-B70ED60DD07B}" srcId="{D7CA9AF7-A2BE-7C4C-89DA-A0F2810A0AD6}" destId="{0D2188E5-B168-3E4D-9F7A-3B2E7457F2FB}" srcOrd="1" destOrd="0" parTransId="{2A4FC940-FAEA-1B41-B96E-D7F765116636}" sibTransId="{B0B1E0CE-9C00-F042-B465-27192F1B8FAC}"/>
    <dgm:cxn modelId="{3CD6F997-0B86-A045-911A-6A8812BE7CEB}" type="presParOf" srcId="{D1FE1ADC-6C49-4641-8AF6-70B73E6E4E0D}" destId="{5F00ED80-3D9E-8A44-8F18-C5902806885D}" srcOrd="0" destOrd="0" presId="urn:microsoft.com/office/officeart/2005/8/layout/lProcess2"/>
    <dgm:cxn modelId="{9E2F0198-E2E8-964F-BC13-9B097978C9C8}" type="presParOf" srcId="{5F00ED80-3D9E-8A44-8F18-C5902806885D}" destId="{9F6D6254-141A-6340-88C7-9561F97AAC37}" srcOrd="0" destOrd="0" presId="urn:microsoft.com/office/officeart/2005/8/layout/lProcess2"/>
    <dgm:cxn modelId="{9B7D5BE8-1D7D-E34F-80DD-740E29FB0F4F}" type="presParOf" srcId="{5F00ED80-3D9E-8A44-8F18-C5902806885D}" destId="{36EA901C-CD23-E340-B12D-02E1FFF80819}" srcOrd="1" destOrd="0" presId="urn:microsoft.com/office/officeart/2005/8/layout/lProcess2"/>
    <dgm:cxn modelId="{08F8A4D6-3985-2E41-A266-487ACE09608E}" type="presParOf" srcId="{5F00ED80-3D9E-8A44-8F18-C5902806885D}" destId="{CADB7AE4-6BF6-6146-9D5A-D87A34D1E03C}" srcOrd="2" destOrd="0" presId="urn:microsoft.com/office/officeart/2005/8/layout/lProcess2"/>
    <dgm:cxn modelId="{FE070F23-3544-D147-93F0-945376D997E1}" type="presParOf" srcId="{CADB7AE4-6BF6-6146-9D5A-D87A34D1E03C}" destId="{91148FA8-0CE5-6C47-AABD-43D3D2C05169}" srcOrd="0" destOrd="0" presId="urn:microsoft.com/office/officeart/2005/8/layout/lProcess2"/>
    <dgm:cxn modelId="{AFA10FC7-ADA1-D749-A232-44A77C07A715}" type="presParOf" srcId="{91148FA8-0CE5-6C47-AABD-43D3D2C05169}" destId="{7B63E8EE-61E8-FD4B-B00B-91B0D3F2136A}" srcOrd="0" destOrd="0" presId="urn:microsoft.com/office/officeart/2005/8/layout/lProcess2"/>
    <dgm:cxn modelId="{2F9C7251-16A3-E240-9389-A5A2A6539A7A}" type="presParOf" srcId="{91148FA8-0CE5-6C47-AABD-43D3D2C05169}" destId="{B6E03F86-B02E-8C40-B0ED-17FB8B96BF63}" srcOrd="1" destOrd="0" presId="urn:microsoft.com/office/officeart/2005/8/layout/lProcess2"/>
    <dgm:cxn modelId="{6176167F-0395-4A4A-91E4-C306FB43829E}" type="presParOf" srcId="{91148FA8-0CE5-6C47-AABD-43D3D2C05169}" destId="{55394461-314B-E344-BCC2-CE62F060F3E2}" srcOrd="2" destOrd="0" presId="urn:microsoft.com/office/officeart/2005/8/layout/lProcess2"/>
    <dgm:cxn modelId="{CD65BBF7-AF4D-D946-826F-6A39554A0886}" type="presParOf" srcId="{91148FA8-0CE5-6C47-AABD-43D3D2C05169}" destId="{EEF9131B-D167-614B-8CD1-1224631C283B}" srcOrd="3" destOrd="0" presId="urn:microsoft.com/office/officeart/2005/8/layout/lProcess2"/>
    <dgm:cxn modelId="{9A9B41D1-4A24-D44E-A3F4-50980FB16BD2}" type="presParOf" srcId="{91148FA8-0CE5-6C47-AABD-43D3D2C05169}" destId="{9FDDAB45-4504-6742-8729-C4883D1E409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4A26-8C1A-644B-901D-5F3F81FBC47F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Enveloped data</a:t>
          </a:r>
          <a:endParaRPr lang="en-US" sz="2500" b="0" kern="1200" dirty="0"/>
        </a:p>
      </dsp:txBody>
      <dsp:txXfrm>
        <a:off x="1984" y="0"/>
        <a:ext cx="1946895" cy="1357788"/>
      </dsp:txXfrm>
    </dsp:sp>
    <dsp:sp modelId="{6D488B68-963B-B74A-A5F5-F42067F07A37}">
      <dsp:nvSpPr>
        <dsp:cNvPr id="0" name=""/>
        <dsp:cNvSpPr/>
      </dsp:nvSpPr>
      <dsp:spPr>
        <a:xfrm>
          <a:off x="196673" y="1357788"/>
          <a:ext cx="1557516" cy="294187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Encrypted content and associated keys</a:t>
          </a:r>
          <a:endParaRPr lang="en-US" sz="23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291" y="1403406"/>
        <a:ext cx="1466280" cy="2850639"/>
      </dsp:txXfrm>
    </dsp:sp>
    <dsp:sp modelId="{6027E770-94A7-B448-95BD-C9D09682359B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Signed data</a:t>
          </a:r>
          <a:endParaRPr lang="en-US" sz="2500" b="0" kern="1200" dirty="0"/>
        </a:p>
      </dsp:txBody>
      <dsp:txXfrm>
        <a:off x="2094896" y="0"/>
        <a:ext cx="1946895" cy="1357788"/>
      </dsp:txXfrm>
    </dsp:sp>
    <dsp:sp modelId="{78BDA3E9-3312-884D-B43B-A0A2D6AB1614}">
      <dsp:nvSpPr>
        <dsp:cNvPr id="0" name=""/>
        <dsp:cNvSpPr/>
      </dsp:nvSpPr>
      <dsp:spPr>
        <a:xfrm>
          <a:off x="2289585" y="1357788"/>
          <a:ext cx="1557516" cy="294187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Encoded message + signed digest</a:t>
          </a:r>
          <a:endParaRPr lang="en-US" sz="2300" b="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5203" y="1403406"/>
        <a:ext cx="1466280" cy="2850639"/>
      </dsp:txXfrm>
    </dsp:sp>
    <dsp:sp modelId="{51DC532D-C456-594A-84BE-70D24A750387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Clear-signed data</a:t>
          </a:r>
          <a:endParaRPr lang="en-US" sz="2500" b="0" kern="1200" dirty="0"/>
        </a:p>
      </dsp:txBody>
      <dsp:txXfrm>
        <a:off x="4187808" y="0"/>
        <a:ext cx="1946895" cy="1357788"/>
      </dsp:txXfrm>
    </dsp:sp>
    <dsp:sp modelId="{C738B84B-EDAF-544C-9008-41C55A8A8B23}">
      <dsp:nvSpPr>
        <dsp:cNvPr id="0" name=""/>
        <dsp:cNvSpPr/>
      </dsp:nvSpPr>
      <dsp:spPr>
        <a:xfrm>
          <a:off x="4382498" y="1357788"/>
          <a:ext cx="1557516" cy="294187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Cleartext</a:t>
          </a:r>
          <a:r>
            <a:rPr lang="en-US" sz="23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message + encoded signed digest</a:t>
          </a:r>
          <a:endParaRPr lang="en-US" sz="2300" b="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8116" y="1403406"/>
        <a:ext cx="1466280" cy="2850639"/>
      </dsp:txXfrm>
    </dsp:sp>
    <dsp:sp modelId="{7C39A2A1-4861-0E4D-BC69-4AC409260516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Signed and enveloped data</a:t>
          </a:r>
          <a:endParaRPr lang="en-US" sz="2500" b="0" kern="1200" dirty="0"/>
        </a:p>
      </dsp:txBody>
      <dsp:txXfrm>
        <a:off x="6280720" y="0"/>
        <a:ext cx="1946895" cy="1357788"/>
      </dsp:txXfrm>
    </dsp:sp>
    <dsp:sp modelId="{D6BA33A3-41D1-0D43-975D-52E55FCA4716}">
      <dsp:nvSpPr>
        <dsp:cNvPr id="0" name=""/>
        <dsp:cNvSpPr/>
      </dsp:nvSpPr>
      <dsp:spPr>
        <a:xfrm>
          <a:off x="6475410" y="1357788"/>
          <a:ext cx="1557516" cy="294187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Nesting of signed and encrypted entities</a:t>
          </a:r>
          <a:endParaRPr lang="en-AU" sz="2300" b="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1028" y="1403406"/>
        <a:ext cx="1466280" cy="2850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0FA28-D658-5647-853D-945674DA00EE}">
      <dsp:nvSpPr>
        <dsp:cNvPr id="0" name=""/>
        <dsp:cNvSpPr/>
      </dsp:nvSpPr>
      <dsp:spPr>
        <a:xfrm>
          <a:off x="1732359" y="1884"/>
          <a:ext cx="2631281" cy="131564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solidFill>
                <a:schemeClr val="bg1"/>
              </a:solidFill>
              <a:latin typeface="+mn-lt"/>
            </a:rPr>
            <a:t>Two implementation choices:</a:t>
          </a:r>
          <a:endParaRPr lang="en-US" sz="2500" b="1" i="0" kern="1200" dirty="0">
            <a:solidFill>
              <a:schemeClr val="bg1"/>
            </a:solidFill>
            <a:latin typeface="+mn-lt"/>
          </a:endParaRPr>
        </a:p>
      </dsp:txBody>
      <dsp:txXfrm>
        <a:off x="1770893" y="40418"/>
        <a:ext cx="2554213" cy="1238572"/>
      </dsp:txXfrm>
    </dsp:sp>
    <dsp:sp modelId="{00D58886-A1FE-8C47-83FB-F790A172AEE7}">
      <dsp:nvSpPr>
        <dsp:cNvPr id="0" name=""/>
        <dsp:cNvSpPr/>
      </dsp:nvSpPr>
      <dsp:spPr>
        <a:xfrm>
          <a:off x="1995487" y="1317525"/>
          <a:ext cx="263128" cy="98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730"/>
              </a:lnTo>
              <a:lnTo>
                <a:pt x="263128" y="986730"/>
              </a:lnTo>
            </a:path>
          </a:pathLst>
        </a:custGeom>
        <a:noFill/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40557-3734-6741-A5C0-1CE24AB6D7C2}">
      <dsp:nvSpPr>
        <dsp:cNvPr id="0" name=""/>
        <dsp:cNvSpPr/>
      </dsp:nvSpPr>
      <dsp:spPr>
        <a:xfrm>
          <a:off x="2258615" y="1646435"/>
          <a:ext cx="2105024" cy="131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Provided as part of the underlying protocol suite</a:t>
          </a:r>
        </a:p>
      </dsp:txBody>
      <dsp:txXfrm>
        <a:off x="2297149" y="1684969"/>
        <a:ext cx="2027956" cy="1238572"/>
      </dsp:txXfrm>
    </dsp:sp>
    <dsp:sp modelId="{717E1806-6477-7948-B2BD-264D9CF9AFD3}">
      <dsp:nvSpPr>
        <dsp:cNvPr id="0" name=""/>
        <dsp:cNvSpPr/>
      </dsp:nvSpPr>
      <dsp:spPr>
        <a:xfrm>
          <a:off x="1995487" y="1317525"/>
          <a:ext cx="263128" cy="2631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81"/>
              </a:lnTo>
              <a:lnTo>
                <a:pt x="263128" y="2631281"/>
              </a:lnTo>
            </a:path>
          </a:pathLst>
        </a:custGeom>
        <a:noFill/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A5563-D16C-E447-B32F-418FA7791C47}">
      <dsp:nvSpPr>
        <dsp:cNvPr id="0" name=""/>
        <dsp:cNvSpPr/>
      </dsp:nvSpPr>
      <dsp:spPr>
        <a:xfrm>
          <a:off x="2258615" y="3290986"/>
          <a:ext cx="2105024" cy="131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Embedded in specific packages</a:t>
          </a:r>
        </a:p>
      </dsp:txBody>
      <dsp:txXfrm>
        <a:off x="2297149" y="3329520"/>
        <a:ext cx="2027956" cy="1238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987A2-8E7D-6B4D-80E7-465F2E0ED764}">
      <dsp:nvSpPr>
        <dsp:cNvPr id="0" name=""/>
        <dsp:cNvSpPr/>
      </dsp:nvSpPr>
      <dsp:spPr>
        <a:xfrm>
          <a:off x="5259" y="668047"/>
          <a:ext cx="2346966" cy="117348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Conveys TLS-related alerts to peer entity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629" y="702417"/>
        <a:ext cx="2278226" cy="1104743"/>
      </dsp:txXfrm>
    </dsp:sp>
    <dsp:sp modelId="{78F5F78C-FCA7-7241-A05A-73177B7C895E}">
      <dsp:nvSpPr>
        <dsp:cNvPr id="0" name=""/>
        <dsp:cNvSpPr/>
      </dsp:nvSpPr>
      <dsp:spPr>
        <a:xfrm>
          <a:off x="2352225" y="1237930"/>
          <a:ext cx="938786" cy="33717"/>
        </a:xfrm>
        <a:custGeom>
          <a:avLst/>
          <a:gdLst/>
          <a:ahLst/>
          <a:cxnLst/>
          <a:rect l="0" t="0" r="0" b="0"/>
          <a:pathLst>
            <a:path>
              <a:moveTo>
                <a:pt x="0" y="16858"/>
              </a:moveTo>
              <a:lnTo>
                <a:pt x="938786" y="16858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8149" y="1231319"/>
        <a:ext cx="46939" cy="46939"/>
      </dsp:txXfrm>
    </dsp:sp>
    <dsp:sp modelId="{E56310D0-7A4D-8F4B-915B-176045311517}">
      <dsp:nvSpPr>
        <dsp:cNvPr id="0" name=""/>
        <dsp:cNvSpPr/>
      </dsp:nvSpPr>
      <dsp:spPr>
        <a:xfrm>
          <a:off x="3291012" y="668047"/>
          <a:ext cx="2346966" cy="117348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Alert messages are compressed and encrypted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25382" y="702417"/>
        <a:ext cx="2278226" cy="1104743"/>
      </dsp:txXfrm>
    </dsp:sp>
    <dsp:sp modelId="{D219594D-CD20-174C-8C80-F508F8296277}">
      <dsp:nvSpPr>
        <dsp:cNvPr id="0" name=""/>
        <dsp:cNvSpPr/>
      </dsp:nvSpPr>
      <dsp:spPr>
        <a:xfrm>
          <a:off x="5259" y="3748412"/>
          <a:ext cx="2346966" cy="117348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Each message consists of two bytes: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629" y="3782782"/>
        <a:ext cx="2278226" cy="1104743"/>
      </dsp:txXfrm>
    </dsp:sp>
    <dsp:sp modelId="{041EA3D9-3C82-894E-974D-6F255A583B39}">
      <dsp:nvSpPr>
        <dsp:cNvPr id="0" name=""/>
        <dsp:cNvSpPr/>
      </dsp:nvSpPr>
      <dsp:spPr>
        <a:xfrm rot="19457599">
          <a:off x="2243559" y="3980918"/>
          <a:ext cx="1156119" cy="33717"/>
        </a:xfrm>
        <a:custGeom>
          <a:avLst/>
          <a:gdLst/>
          <a:ahLst/>
          <a:cxnLst/>
          <a:rect l="0" t="0" r="0" b="0"/>
          <a:pathLst>
            <a:path>
              <a:moveTo>
                <a:pt x="0" y="16858"/>
              </a:moveTo>
              <a:lnTo>
                <a:pt x="1156119" y="16858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716" y="3968874"/>
        <a:ext cx="57805" cy="57805"/>
      </dsp:txXfrm>
    </dsp:sp>
    <dsp:sp modelId="{362B7866-32CF-7A43-A6C8-25204DEA49F1}">
      <dsp:nvSpPr>
        <dsp:cNvPr id="0" name=""/>
        <dsp:cNvSpPr/>
      </dsp:nvSpPr>
      <dsp:spPr>
        <a:xfrm>
          <a:off x="3291012" y="3073659"/>
          <a:ext cx="2346966" cy="117348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First byte takes the value warning (1) or fatal (2) to convey the severity of the message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25382" y="3108029"/>
        <a:ext cx="2278226" cy="1104743"/>
      </dsp:txXfrm>
    </dsp:sp>
    <dsp:sp modelId="{29D65B0F-9A2A-CC46-8C23-752B0FCE1495}">
      <dsp:nvSpPr>
        <dsp:cNvPr id="0" name=""/>
        <dsp:cNvSpPr/>
      </dsp:nvSpPr>
      <dsp:spPr>
        <a:xfrm rot="18698060">
          <a:off x="5400853" y="3115489"/>
          <a:ext cx="1413039" cy="33717"/>
        </a:xfrm>
        <a:custGeom>
          <a:avLst/>
          <a:gdLst/>
          <a:ahLst/>
          <a:cxnLst/>
          <a:rect l="0" t="0" r="0" b="0"/>
          <a:pathLst>
            <a:path>
              <a:moveTo>
                <a:pt x="0" y="16858"/>
              </a:moveTo>
              <a:lnTo>
                <a:pt x="1413039" y="16858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72046" y="3097022"/>
        <a:ext cx="70651" cy="70651"/>
      </dsp:txXfrm>
    </dsp:sp>
    <dsp:sp modelId="{61437A78-1D8C-D546-BB5B-8F5230EEF4EF}">
      <dsp:nvSpPr>
        <dsp:cNvPr id="0" name=""/>
        <dsp:cNvSpPr/>
      </dsp:nvSpPr>
      <dsp:spPr>
        <a:xfrm>
          <a:off x="6576766" y="2017553"/>
          <a:ext cx="2346966" cy="117348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95000"/>
                </a:schemeClr>
              </a:solidFill>
            </a:rPr>
            <a:t>If the level is fatal, TSL immediately terminates the connection</a:t>
          </a:r>
          <a:endParaRPr lang="en-US" sz="16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6611136" y="2051923"/>
        <a:ext cx="2278226" cy="1104743"/>
      </dsp:txXfrm>
    </dsp:sp>
    <dsp:sp modelId="{D59BA46E-4619-8944-A0C4-FB30F7D070F1}">
      <dsp:nvSpPr>
        <dsp:cNvPr id="0" name=""/>
        <dsp:cNvSpPr/>
      </dsp:nvSpPr>
      <dsp:spPr>
        <a:xfrm rot="2142401">
          <a:off x="5529313" y="3980918"/>
          <a:ext cx="1156119" cy="33717"/>
        </a:xfrm>
        <a:custGeom>
          <a:avLst/>
          <a:gdLst/>
          <a:ahLst/>
          <a:cxnLst/>
          <a:rect l="0" t="0" r="0" b="0"/>
          <a:pathLst>
            <a:path>
              <a:moveTo>
                <a:pt x="0" y="16858"/>
              </a:moveTo>
              <a:lnTo>
                <a:pt x="1156119" y="16858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78469" y="3968874"/>
        <a:ext cx="57805" cy="57805"/>
      </dsp:txXfrm>
    </dsp:sp>
    <dsp:sp modelId="{3F242A22-059F-9D43-9F1A-A52FBFFDA5D8}">
      <dsp:nvSpPr>
        <dsp:cNvPr id="0" name=""/>
        <dsp:cNvSpPr/>
      </dsp:nvSpPr>
      <dsp:spPr>
        <a:xfrm>
          <a:off x="6576766" y="3367059"/>
          <a:ext cx="2346966" cy="19361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Other connections on the same session may continue, but no new connections on this session may be established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33475" y="3423768"/>
        <a:ext cx="2233548" cy="1822770"/>
      </dsp:txXfrm>
    </dsp:sp>
    <dsp:sp modelId="{9D56C9F7-2C1B-1244-82B5-B5F35D5AD979}">
      <dsp:nvSpPr>
        <dsp:cNvPr id="0" name=""/>
        <dsp:cNvSpPr/>
      </dsp:nvSpPr>
      <dsp:spPr>
        <a:xfrm rot="2142401">
          <a:off x="2243559" y="4655671"/>
          <a:ext cx="1156119" cy="33717"/>
        </a:xfrm>
        <a:custGeom>
          <a:avLst/>
          <a:gdLst/>
          <a:ahLst/>
          <a:cxnLst/>
          <a:rect l="0" t="0" r="0" b="0"/>
          <a:pathLst>
            <a:path>
              <a:moveTo>
                <a:pt x="0" y="16858"/>
              </a:moveTo>
              <a:lnTo>
                <a:pt x="1156119" y="16858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716" y="4643627"/>
        <a:ext cx="57805" cy="57805"/>
      </dsp:txXfrm>
    </dsp:sp>
    <dsp:sp modelId="{9E7E4C9B-2998-9148-9CEE-17DE912E4B31}">
      <dsp:nvSpPr>
        <dsp:cNvPr id="0" name=""/>
        <dsp:cNvSpPr/>
      </dsp:nvSpPr>
      <dsp:spPr>
        <a:xfrm>
          <a:off x="3291012" y="4423165"/>
          <a:ext cx="2346966" cy="117348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Second byte contains a code that indicates the specific alert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25382" y="4457535"/>
        <a:ext cx="2278226" cy="110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156A-2FF1-AD41-9192-44678502CDE8}">
      <dsp:nvSpPr>
        <dsp:cNvPr id="0" name=""/>
        <dsp:cNvSpPr/>
      </dsp:nvSpPr>
      <dsp:spPr>
        <a:xfrm>
          <a:off x="6392" y="1405106"/>
          <a:ext cx="1910532" cy="125378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000000"/>
              </a:solidFill>
              <a:effectLst/>
              <a:latin typeface="+mj-lt"/>
            </a:rPr>
            <a:t>Authenticate each other</a:t>
          </a:r>
          <a:endParaRPr lang="en-US" sz="1800" b="1" kern="1200" dirty="0">
            <a:solidFill>
              <a:srgbClr val="000000"/>
            </a:solidFill>
            <a:effectLst/>
            <a:latin typeface="+mj-lt"/>
          </a:endParaRPr>
        </a:p>
      </dsp:txBody>
      <dsp:txXfrm>
        <a:off x="43114" y="1441828"/>
        <a:ext cx="1837088" cy="1180342"/>
      </dsp:txXfrm>
    </dsp:sp>
    <dsp:sp modelId="{C1B21B1E-D74D-D043-B1FF-EEC5785C84C2}">
      <dsp:nvSpPr>
        <dsp:cNvPr id="0" name=""/>
        <dsp:cNvSpPr/>
      </dsp:nvSpPr>
      <dsp:spPr>
        <a:xfrm>
          <a:off x="2107977" y="1795093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07977" y="1889855"/>
        <a:ext cx="283522" cy="284288"/>
      </dsp:txXfrm>
    </dsp:sp>
    <dsp:sp modelId="{DC9373A0-7464-504F-ADE4-6F3484D8DBB9}">
      <dsp:nvSpPr>
        <dsp:cNvPr id="0" name=""/>
        <dsp:cNvSpPr/>
      </dsp:nvSpPr>
      <dsp:spPr>
        <a:xfrm>
          <a:off x="2681137" y="1405106"/>
          <a:ext cx="1910532" cy="12537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000000"/>
              </a:solidFill>
              <a:effectLst/>
              <a:latin typeface="+mj-lt"/>
            </a:rPr>
            <a:t>Negotiate encryption and MAC algorithms</a:t>
          </a:r>
        </a:p>
      </dsp:txBody>
      <dsp:txXfrm>
        <a:off x="2717859" y="1441828"/>
        <a:ext cx="1837088" cy="1180342"/>
      </dsp:txXfrm>
    </dsp:sp>
    <dsp:sp modelId="{8BB9FF7C-9D88-4D4D-9003-2F2A770053F6}">
      <dsp:nvSpPr>
        <dsp:cNvPr id="0" name=""/>
        <dsp:cNvSpPr/>
      </dsp:nvSpPr>
      <dsp:spPr>
        <a:xfrm>
          <a:off x="4782723" y="1795093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82723" y="1889855"/>
        <a:ext cx="283522" cy="284288"/>
      </dsp:txXfrm>
    </dsp:sp>
    <dsp:sp modelId="{0FE07E99-91F1-4841-B8CF-C8D2509D0524}">
      <dsp:nvSpPr>
        <dsp:cNvPr id="0" name=""/>
        <dsp:cNvSpPr/>
      </dsp:nvSpPr>
      <dsp:spPr>
        <a:xfrm>
          <a:off x="5355883" y="1405106"/>
          <a:ext cx="1910532" cy="125378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000000"/>
              </a:solidFill>
              <a:effectLst/>
              <a:latin typeface="+mj-lt"/>
            </a:rPr>
            <a:t>Negotiate cryptographic keys to be used</a:t>
          </a:r>
        </a:p>
      </dsp:txBody>
      <dsp:txXfrm>
        <a:off x="5392605" y="1441828"/>
        <a:ext cx="1837088" cy="1180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FB57E-B85A-554E-88B5-D34926E23C6D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+mj-lt"/>
            </a:rPr>
            <a:t>Attacks on the Handshake Protocol</a:t>
          </a:r>
          <a:endParaRPr lang="en-US" sz="2700" b="1" kern="1200" dirty="0">
            <a:solidFill>
              <a:schemeClr val="tx1"/>
            </a:solidFill>
            <a:latin typeface="+mj-lt"/>
          </a:endParaRPr>
        </a:p>
      </dsp:txBody>
      <dsp:txXfrm rot="5400000">
        <a:off x="-1" y="1"/>
        <a:ext cx="4114800" cy="1697236"/>
      </dsp:txXfrm>
    </dsp:sp>
    <dsp:sp modelId="{C2262827-5B9F-3847-91EF-382EA73CD4D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+mj-lt"/>
            </a:rPr>
            <a:t>Attacks on the record and application data protocols</a:t>
          </a:r>
          <a:endParaRPr lang="en-US" sz="2700" b="1" kern="1200" dirty="0">
            <a:solidFill>
              <a:schemeClr val="tx1"/>
            </a:solidFill>
            <a:latin typeface="+mj-lt"/>
          </a:endParaRPr>
        </a:p>
      </dsp:txBody>
      <dsp:txXfrm>
        <a:off x="4114800" y="0"/>
        <a:ext cx="4114800" cy="1697236"/>
      </dsp:txXfrm>
    </dsp:sp>
    <dsp:sp modelId="{AECA0784-E080-3049-97D3-5E8E21442BE9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+mj-lt"/>
            </a:rPr>
            <a:t>Attacks on the PKI</a:t>
          </a:r>
          <a:endParaRPr lang="en-US" sz="2700" b="1" kern="1200" dirty="0">
            <a:solidFill>
              <a:schemeClr val="tx1"/>
            </a:solidFill>
            <a:latin typeface="+mj-lt"/>
          </a:endParaRPr>
        </a:p>
      </dsp:txBody>
      <dsp:txXfrm rot="10800000">
        <a:off x="0" y="2828726"/>
        <a:ext cx="4114800" cy="1697236"/>
      </dsp:txXfrm>
    </dsp:sp>
    <dsp:sp modelId="{DB559B6D-6305-E24E-8C43-AB59EEF7A912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+mj-lt"/>
            </a:rPr>
            <a:t>Other attacks</a:t>
          </a:r>
          <a:endParaRPr lang="en-US" sz="2700" b="1" kern="1200" dirty="0">
            <a:solidFill>
              <a:schemeClr val="tx1"/>
            </a:solidFill>
            <a:latin typeface="+mj-lt"/>
          </a:endParaRPr>
        </a:p>
      </dsp:txBody>
      <dsp:txXfrm rot="-5400000">
        <a:off x="4114799" y="2828726"/>
        <a:ext cx="4114800" cy="1697236"/>
      </dsp:txXfrm>
    </dsp:sp>
    <dsp:sp modelId="{BB7B8828-CE5C-6448-B9AE-482397440A1B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latin typeface="+mj-lt"/>
            </a:rPr>
            <a:t>Four general categories:</a:t>
          </a:r>
          <a:endParaRPr lang="en-US" sz="2700" b="1" kern="1200" dirty="0">
            <a:solidFill>
              <a:schemeClr val="bg1"/>
            </a:solidFill>
            <a:latin typeface="+mj-lt"/>
          </a:endParaRPr>
        </a:p>
      </dsp:txBody>
      <dsp:txXfrm>
        <a:off x="2935594" y="1752471"/>
        <a:ext cx="2358410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12B2-D1CA-804F-A96C-26F4499D310A}">
      <dsp:nvSpPr>
        <dsp:cNvPr id="0" name=""/>
        <dsp:cNvSpPr/>
      </dsp:nvSpPr>
      <dsp:spPr>
        <a:xfrm>
          <a:off x="0" y="1827988"/>
          <a:ext cx="8686800" cy="243731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A5B1C6-4F30-2240-9FA1-30B627AD74FD}">
      <dsp:nvSpPr>
        <dsp:cNvPr id="0" name=""/>
        <dsp:cNvSpPr/>
      </dsp:nvSpPr>
      <dsp:spPr>
        <a:xfrm>
          <a:off x="4332" y="0"/>
          <a:ext cx="2182710" cy="243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Provides two main functions:</a:t>
          </a:r>
          <a:endParaRPr lang="en-US" sz="1600" kern="1200" dirty="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</a:rPr>
            <a:t>A combined authentication/encryption function called Encapsulating Security Payload (ESP)</a:t>
          </a:r>
          <a:endParaRPr lang="en-US" sz="1200" kern="1200" dirty="0"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</a:rPr>
            <a:t>Key exchange function</a:t>
          </a:r>
        </a:p>
      </dsp:txBody>
      <dsp:txXfrm>
        <a:off x="4332" y="0"/>
        <a:ext cx="2182710" cy="2437318"/>
      </dsp:txXfrm>
    </dsp:sp>
    <dsp:sp modelId="{1F1B0395-E81D-FA4A-9D0B-527370485142}">
      <dsp:nvSpPr>
        <dsp:cNvPr id="0" name=""/>
        <dsp:cNvSpPr/>
      </dsp:nvSpPr>
      <dsp:spPr>
        <a:xfrm>
          <a:off x="791023" y="2741983"/>
          <a:ext cx="609329" cy="6093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>
              <a:alpha val="96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FF002-7B72-5D4E-B65A-F6AC334C80D7}">
      <dsp:nvSpPr>
        <dsp:cNvPr id="0" name=""/>
        <dsp:cNvSpPr/>
      </dsp:nvSpPr>
      <dsp:spPr>
        <a:xfrm>
          <a:off x="2220398" y="3655977"/>
          <a:ext cx="2249640" cy="243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Also an authentication-only function, implemented using an Authentication Header (AH)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</a:rPr>
            <a:t>Because message authentication is provided by ESP, the use of AH is included in IPsecv3 for backward compatibility but should not be used in new applications</a:t>
          </a:r>
        </a:p>
      </dsp:txBody>
      <dsp:txXfrm>
        <a:off x="2220398" y="3655977"/>
        <a:ext cx="2249640" cy="2437318"/>
      </dsp:txXfrm>
    </dsp:sp>
    <dsp:sp modelId="{0F02A918-6310-3B46-BA12-8F04BA0D4328}">
      <dsp:nvSpPr>
        <dsp:cNvPr id="0" name=""/>
        <dsp:cNvSpPr/>
      </dsp:nvSpPr>
      <dsp:spPr>
        <a:xfrm>
          <a:off x="2825887" y="2762292"/>
          <a:ext cx="609329" cy="6093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BC975-F030-F341-98B3-036381F9DB6B}">
      <dsp:nvSpPr>
        <dsp:cNvPr id="0" name=""/>
        <dsp:cNvSpPr/>
      </dsp:nvSpPr>
      <dsp:spPr>
        <a:xfrm>
          <a:off x="4276354" y="0"/>
          <a:ext cx="1573783" cy="243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VPNs want both authentication and encryption</a:t>
          </a:r>
        </a:p>
      </dsp:txBody>
      <dsp:txXfrm>
        <a:off x="4276354" y="0"/>
        <a:ext cx="1573783" cy="2437318"/>
      </dsp:txXfrm>
    </dsp:sp>
    <dsp:sp modelId="{DCD5ACE4-A209-BF4D-A32A-9D9CBC2FA3BD}">
      <dsp:nvSpPr>
        <dsp:cNvPr id="0" name=""/>
        <dsp:cNvSpPr/>
      </dsp:nvSpPr>
      <dsp:spPr>
        <a:xfrm>
          <a:off x="4519764" y="2762292"/>
          <a:ext cx="609329" cy="6093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8F41B-1232-E742-AC0B-493D48AD4BB0}">
      <dsp:nvSpPr>
        <dsp:cNvPr id="0" name=""/>
        <dsp:cNvSpPr/>
      </dsp:nvSpPr>
      <dsp:spPr>
        <a:xfrm>
          <a:off x="5833680" y="3655977"/>
          <a:ext cx="1703254" cy="243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Specification is quite complex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+mn-lt"/>
            </a:rPr>
            <a:t>Numerous RFC’s 2401/4302/ 4303/4306</a:t>
          </a:r>
        </a:p>
      </dsp:txBody>
      <dsp:txXfrm>
        <a:off x="5833680" y="3655977"/>
        <a:ext cx="1703254" cy="2437318"/>
      </dsp:txXfrm>
    </dsp:sp>
    <dsp:sp modelId="{F45652F5-B87C-434A-A835-032200B544E1}">
      <dsp:nvSpPr>
        <dsp:cNvPr id="0" name=""/>
        <dsp:cNvSpPr/>
      </dsp:nvSpPr>
      <dsp:spPr>
        <a:xfrm>
          <a:off x="6209248" y="2762298"/>
          <a:ext cx="609329" cy="6093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6254-141A-6340-88C7-9561F97AAC37}">
      <dsp:nvSpPr>
        <dsp:cNvPr id="0" name=""/>
        <dsp:cNvSpPr/>
      </dsp:nvSpPr>
      <dsp:spPr>
        <a:xfrm>
          <a:off x="0" y="0"/>
          <a:ext cx="4038600" cy="40640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>
              <a:solidFill>
                <a:schemeClr val="bg1"/>
              </a:solidFill>
              <a:latin typeface="+mn-lt"/>
            </a:rPr>
            <a:t>Defined by 3 parameters:</a:t>
          </a:r>
          <a:endParaRPr lang="en-US" sz="3100" b="0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4038600" cy="1219200"/>
      </dsp:txXfrm>
    </dsp:sp>
    <dsp:sp modelId="{7B63E8EE-61E8-FD4B-B00B-91B0D3F2136A}">
      <dsp:nvSpPr>
        <dsp:cNvPr id="0" name=""/>
        <dsp:cNvSpPr/>
      </dsp:nvSpPr>
      <dsp:spPr>
        <a:xfrm>
          <a:off x="403860" y="1219547"/>
          <a:ext cx="3230880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0" kern="1200" dirty="0" smtClean="0">
              <a:solidFill>
                <a:schemeClr val="bg1"/>
              </a:solidFill>
              <a:latin typeface="+mn-lt"/>
            </a:rPr>
            <a:t>Security Parameter Index (SPI)</a:t>
          </a:r>
          <a:endParaRPr lang="en-AU" sz="2100" b="0" kern="1200" dirty="0">
            <a:solidFill>
              <a:schemeClr val="bg1"/>
            </a:solidFill>
            <a:latin typeface="+mn-lt"/>
          </a:endParaRPr>
        </a:p>
      </dsp:txBody>
      <dsp:txXfrm>
        <a:off x="427245" y="1242932"/>
        <a:ext cx="3184110" cy="751643"/>
      </dsp:txXfrm>
    </dsp:sp>
    <dsp:sp modelId="{55394461-314B-E344-BCC2-CE62F060F3E2}">
      <dsp:nvSpPr>
        <dsp:cNvPr id="0" name=""/>
        <dsp:cNvSpPr/>
      </dsp:nvSpPr>
      <dsp:spPr>
        <a:xfrm>
          <a:off x="403860" y="2140793"/>
          <a:ext cx="3230880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0" kern="1200" dirty="0" smtClean="0">
              <a:solidFill>
                <a:schemeClr val="bg1"/>
              </a:solidFill>
              <a:latin typeface="+mn-lt"/>
            </a:rPr>
            <a:t>IP Destination Address</a:t>
          </a:r>
        </a:p>
      </dsp:txBody>
      <dsp:txXfrm>
        <a:off x="427245" y="2164178"/>
        <a:ext cx="3184110" cy="751643"/>
      </dsp:txXfrm>
    </dsp:sp>
    <dsp:sp modelId="{9FDDAB45-4504-6742-8729-C4883D1E4092}">
      <dsp:nvSpPr>
        <dsp:cNvPr id="0" name=""/>
        <dsp:cNvSpPr/>
      </dsp:nvSpPr>
      <dsp:spPr>
        <a:xfrm>
          <a:off x="403860" y="3062039"/>
          <a:ext cx="3230880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b="0" kern="1200" dirty="0" smtClean="0">
              <a:solidFill>
                <a:schemeClr val="bg1"/>
              </a:solidFill>
              <a:latin typeface="+mn-lt"/>
            </a:rPr>
            <a:t>Protocol Identifier</a:t>
          </a:r>
        </a:p>
      </dsp:txBody>
      <dsp:txXfrm>
        <a:off x="427245" y="3085424"/>
        <a:ext cx="3184110" cy="75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D0E851-8230-6347-80C9-5D232C7D0EA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79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22 “Internet</a:t>
            </a:r>
            <a:r>
              <a:rPr lang="en-US" baseline="0" dirty="0" smtClean="0">
                <a:latin typeface="Times New Roman" pitchFamily="-107" charset="0"/>
              </a:rPr>
              <a:t> Security Protocols and Standards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54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22.2 illustrates the key components of the Internet mail architecture,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include the following.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Message user agent (MUA):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Works on behalf of user actors and user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applications. It is their representative within the e-mail service.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function is housed in the user’s computer and is referred to as a client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e-mail program or a local network e-mail server. The author MUA formats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message and performs initial submission into the MHS via a MSA.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recipient MUA processes received mail for storage and/or display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recipient user.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Mail submission agent (MSA):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Accepts the message submitted by an MUA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enforces the policies of the hosting domain and the requirements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Internet standards. This function may be located together with the MUA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separate functional model. In the latter case, the Simple Mail Transfer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(SMTP) is used between the MUA and the MSA.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Message transfer agent (MTA):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Relays mail for one application-level hop.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like a packet switch or IP router in that its job is to make routing assessments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to move the message closer to the recipients. Relaying is performed by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of MTAs until the message reaches a destination MDA. An MTA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adds trace information to the message header. SMTP is used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MTAs and between an MTA and an MSA or MDA.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Mail delivery agent (MDA):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Responsible for transferring the message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MHS to the 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Message store (MS):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MUA can employ a long-term MS. An MS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located on a remote server or on the same machine as the MUA.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MUA retrieves messages from a remote server using POP (Post Office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Protocol) or IMAP (Internet Message Access Protocol).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other concepts need to be defined.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administrative management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domain (ADMD)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an Internet e-mail provider. Examples include a department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operates a local mail relay (MTA), an IT department that operates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enterprise mail relay, and an ISP that operates a public shared e-mail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service. Each ADMD can have different operating policies and trust-based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decision making. One obvious example is the distinction between mail that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exchanged within an organization and mail that is exchanged between independent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organizations. The rules for handling the two types of traffic tend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quite different.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Domain name system (DNS)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directory lookup service that provides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mapping between the name of a host on the Internet and its numerical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37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22.3 is a simple example of the operation of DKIM. We begin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message generated by a user and transmitted into the MHS to an MSA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the user’s administrative domain. An e-mail message is generated by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e-mail client program. The content of the message, plus selected RFC 5322 headers,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signed by the e-mail provider using the provider’s private key. The signer is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domain, which could be a corporate local network, an ISP, or a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e-mail facility such as Gmail. The signed message then passes through the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via a sequence of MTAs. At the destination, the MDA retrieves the public key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incoming signature and verifies the signature before passing the message 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e-mail client. The default signing algorithm is RSA with SHA-256.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RSA with SHA-1 also may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77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E4970-EE72-1B4B-A261-37832270853A}" type="slidenum">
              <a:rPr lang="en-AU"/>
              <a:pPr/>
              <a:t>12</a:t>
            </a:fld>
            <a:endParaRPr lang="en-AU" dirty="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One of the most widely used security services is the Secure Sockets Layer (SSL)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follow-on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Internet standard RFC 4346 (The Transport Layer Security (TLS) Protocol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Version 1.1 , 2006).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TLS has largely supplanted earlier SSL implementations.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TLS is a general-purpose service implemented as a set of protocols that rely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TCP. At this level, there are two implementation choices. For full generality, TLS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could be provided as part of the underlying protocol suite and therefore be transparent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applications. Alternatively, TLS can be embedded in specific packages.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example, most browsers come equipped with SSL, and most Web servers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implemented the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11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14B56-9B9F-744E-BBCB-D11357EAB33F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TLS is designed to make use of TCP to provide a reliable end-to-end secure service.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TLS is not a single protocol but rather two layers of protocols, as illustrated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22.4.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Record Protocol provides basic security services to various higher-layer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protocols. In particular, the Hypertext Transfer Protocol (HTTP), which provides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transfer service for Web client/server interaction, can operate on top of TLS.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Three higher-layer protocols are defined as part of TLS: the Handshake Protocol,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Change Cipher Spec Protocol, and the Alert Protocol. These TLS-specific protocols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are used in the management of TLS exchanges, and are examined later in this section.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6400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important TLS concepts are the TLS session and the TLS connection,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are defined in the specification as follows: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Connection : A connection is a transport (in the OSI layering model definition)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provides a suitable type of service. For TLS, such connections are peer-to-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peer relationships. The connections are transient. Every connection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one session.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Session : A TLS session is an association between a client and a server. Sessions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created by the Handshake Protocol. Sessions define a set of cryptographic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parameters, which can be shared among multiple connections.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Sessions are used to avoid the expensive negotiation of new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parameters for each connection.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any pair of parties (applications such as HTTP on client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server), there may be multiple secure connections. In theory, there may also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simultaneous sessions between parties, but this feature is not used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8959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4DC2-A1D3-184C-ABCB-33C8D65C59D0}" type="slidenum">
              <a:rPr lang="en-AU"/>
              <a:pPr/>
              <a:t>15</a:t>
            </a:fld>
            <a:endParaRPr lang="en-AU" dirty="0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SSL Record Protocol provides two services for SSL connections: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Handshake Protocol defines a shared secret key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for symmetric encryption of SSL payloads.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integrity: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Handshake Protocol also defines a shared secret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is used to form a message authentication code (MAC).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22.5 indicates the overall operation of the SSL Record Protocol.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step is fragmentation . Each upper-layer message is fragmented into blocks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214 bytes (16,384 bytes) or less. Next, compression is optionally applied. The next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step in processing is to compute a message authentication code over the compressed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data. Next, the compressed message plus the MAC are encrypted using symmetric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final step of SSL Record Protocol processing is to prepend a header,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which includes version and length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content types that have been defined are change_cipher_spec, alert,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handshake, and application_data. The first three are the TLS-specific protocols,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discussed next. Note that no distinction is made among the various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(e.g., HTTP) that might use TLS; the content of the data created by such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opaque to TLS.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Record Protocol then transmits the resulting unit in a TCP segment.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Received data are decrypted, verified, decompressed, and reassembled,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delivered to higher-level users.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7D849-2B28-4347-9F32-F4A903FD7553}" type="slidenum">
              <a:rPr lang="en-AU"/>
              <a:pPr/>
              <a:t>16</a:t>
            </a:fld>
            <a:endParaRPr lang="en-AU" dirty="0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Change Cipher Spec Protocol is one of the four TLS-specific protocols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the TLS Record Protocol, and it is the simplest. This protocol consists of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message, which consists of a single byte with the value 1. The sole purpose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is to cause the pending state to be copied into the current state,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updates the cipher suite to be used on this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6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047E-ABBC-3A43-8726-2D645000BF76}" type="slidenum">
              <a:rPr lang="en-AU"/>
              <a:pPr/>
              <a:t>17</a:t>
            </a:fld>
            <a:endParaRPr lang="en-AU" dirty="0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Alert Protocol is used to convey TLS-related alerts to the peer entity. As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applications that use TLS, alert messages are compressed and encrypted,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specified by the current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message in this protocol consists of two bytes. The first byte takes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value warning(1) or fatal(2) to convey the severity of the message. If the level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fatal, TLS immediately terminates the connection. Other connections on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session may continue, but no new connections on this session may be established.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 byte contains a code that indicates the specific alert. An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fatal alert is an incorrect MAC. An example of a nonfatal alert is a close_notify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message, which notifies the recipient that the sender will not send any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on this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5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18869-7484-E648-ACD5-3E1F0C2A907E}" type="slidenum">
              <a:rPr lang="en-AU"/>
              <a:pPr/>
              <a:t>18</a:t>
            </a:fld>
            <a:endParaRPr lang="en-AU" dirty="0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complex part of TLS is the Handshake Protocol. This protocol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server and client to authenticate each other and to negotiate an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MAC algorithm and cryptographic keys to be used to protect data sent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TLS record. The Handshake Protocol is used before any application data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transmitted.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49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0DE27-09E7-B245-9147-8301192A8607}" type="slidenum">
              <a:rPr lang="en-AU"/>
              <a:pPr/>
              <a:t>19</a:t>
            </a:fld>
            <a:endParaRPr lang="en-AU" dirty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Handshake Protocol consists of a series of messages exchanged by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server. Figure 22.6 shows the initial exchange needed to establish a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between client and server. The exchange can be viewed as having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four phases.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used to initiate a logical connection and to establish the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capabilities that will be associated with it. The exchange is initiated by the client,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sends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client_hello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 with the following parameters: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Version: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highest SSL version understood by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Random: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client-generated random structure, consisting of a 32-bit timestamp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28 bytes generated by a secure random number generator.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values are used during key exchange to prevent replay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Session ID: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variable-length session identifier. A nonzero value indicates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 client wishes to update the parameters of an existing connection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create a new connection on this session. A zero value indicates that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wishes to establish a new connection on a new session.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CipherSuite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a list that contains the combinations of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algorithms supported by the client, in decreasing order of preference.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element of the list (each cipher suite) defines both a key exchange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CipherSpec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Compression method: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a list of the compression methods the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After sending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client_hello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message, the client waits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server_hello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message, which contains the same parameters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client_hello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details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depend on the underlying public-key encryption scheme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is used. In some cases, the server passes a certificate to the client, possibly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information, and a request for a certificate from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final message in phase 2, and one that is always required, is the server_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done message, which is sent by the server to indicate the end of the server hello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messages. After sending this message, the server will wait for a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3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upon receipt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server_done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message, the client should verify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the server provided a valid certificate if required and check that the server_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hello parameters are acceptable. If all is satisfactory, the client sends one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back to the server, depending on the underlying public-key scheme.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completes the setting up of a secure connection. The client sends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change_cipher_spec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 and copies the pending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CipherSpec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into the current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CipherSpec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Note that this message is not considered part of the Handshake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but is sent using the Change Cipher Spec Protocol. The client then immediately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the finished message under the new algorithms, keys, and secrets.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finished message verifies that the key exchange and authentication processes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successful.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response to these two messages, the server sends its own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change_cipher_spec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message, transfers the pending to the current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CipherSpec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and sends its finished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message. At this point, the handshake is complete and the client and server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 to exchange application layer data.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78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looks at some of the most widely used and important Internet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protocols and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9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the context of computer networks, a heartbeat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periodic signal generated by hardware or software to indicate normal operation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to synchronize other parts of a system. A Heartbeat Protocol is typically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monitor the availability of a protocol entity. In the specific case of SSL/TLS,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Heartbeat protocol was defined in 2012 in RFC 6250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Transport Layer Security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(TLS) and Datagram Transport Layer Security (DTLS) Heartbeat Extension,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2011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Heartbeat Protocol runs on the top of the TLS Record Protocol and consists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two message types: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heartbeat_request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heartbeat_response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Heartbeat Protocol is established during Phase 1 of the Handshake Protocol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22.6). Each peer indicates whether it supports heartbeats. If heartbeats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supported, the peer indicates whether it is willing to receive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heartbeat_request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and respond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heartbeat_response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messages or only willing to send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 request messages.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heartbeat_request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 can be sent at any time. Whenever a request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is received, it should be answered promptly with a corresponding heartbeat_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 message.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heartbeat_request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 includes payload length,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payload, and padding fields. The payload is a random content between 16 bytes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64 Kbytes in length. The corresponding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heartbeat_response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message must include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exact copy of the received payload. The padding is also a random content.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padding enables the sender to perform a path maximum transfer unit (MTU) discovery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operation, by sending requests with increasing padding until there is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answer anymore, because one of the hosts on the path cannot handle the message.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heartbeat serves two purposes. First, it assures the sender that the recipient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still alive, even though there may not have been any activity over the underlying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TCP connection for a while. Second, the heartbeat generates activity across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connection during idle periods, which avoids closure by a firewall that does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tolerate idle connections.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requirement for the exchange of a payload was designed into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Heartbeat Protocol to support its use in a connectionless version of TLS known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DTLS. Because a connectionless service is subject to packet loss, the payload enables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requestor to match response messages to request messages. For simplicity,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version of the Heartbeat Protocol is used with both TLS and DTLS. Thus,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payload is required for both TLS and DTLS.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116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Since the first introduction of SSL in 1994, and the subsequent standardization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TLS, numerous attacks have been devised against these protocols. The appearance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attack has necessitated changes in the protocol, the encryption tools used,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aspects of the implementation of SSL and TLS to counter these threats.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We can group the attacks into four general categories: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Attacks on the Handshake Protocol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As early as 1998, an approach to compromising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Handshake Protocol based on exploiting the formatting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implementation of the RSA encryption scheme was presented [BLEI98].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countermeasures were implemented, the attack was refined and adjusted to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thwart the countermeasures but also speed up the attack [e.g., BARD12].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Attacks on the record and application data protocols: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vulnerabilities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have been discovered in these protocols, leading to patches to counter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new threats. As a recent example, in 2011, researchers Thai Duong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Juliano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Rizzo demonstrated a proof of concept called BEAST (Browser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Exploit Against SSL/TLS) that turned what had been considered only a theoretical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vulnerability into a practical attack [GOOD11]. BEAST leverages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type of cryptographic attack called a chosen-plaintext attack. The attacker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mounts the attack by choosing a guess for the plaintext that is associated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known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ciphertext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researchers developed a practical algorithm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launching successful attacks. Subsequent patches were able to thwart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attack. The authors of the BEAST attack are also the creators of the 2012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CRIME (Compression Ratio Info-leak Made Easy) attack, which can allow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attacker to recover the content of web cookies when data compression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used along with TLS [GOOD12b]. When used to recover the content of secret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cookies, it allows an attacker to perform session hijacking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authenticated web session.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Attacks on the PKI: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Checking the validity of X.509 certificates is an activity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subject to a variety of attacks, both in the context of SSL/TLS and elsewhere.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example, [GEOR12] demonstrated that commonly used libraries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SSL/TLS suffer from vulnerable certificate validation implementations.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authors revealed weaknesses in the source code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OpenSSL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GnuTLS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JSSE,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ApacheHttpClient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Weberknecht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cURL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PHP, Python, and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build upon or with these products.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attacks: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[MEYE13] lists a number of attacks that do not fit into any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preceding categories. One example is an attack announced in 2011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German hacker group The Hackers Choice, which is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 [KUMA11].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attack creates a heavy processing load on a server by overwhelming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target with SSL/TLS handshake requests. Boosting system load is done by establishing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connections or using renegotiation. Assuming that the majority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computation during a handshake is done by the server the attack creates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system load on the server than on the source device, leading to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server is forced to continuously recompute random numbers and keys.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history of attacks and countermeasures for SSL/TLS is representative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for other Internet-based protocols. A “perfect” protocol and a “perfect” implementation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strategy are never achieved. A constant back-and-forth between threats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countermeasures determines the evolution of Internet-based protocols.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266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A bug discovered in 2014 in the TLS software created one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potentially most catastrophic TLS vulnerabilities. The bug was in the open-source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OpenSSL implementation of the Heartbeat Protocol. It is important to note that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vulnerability is not a design flaw in the TLS specification; rather it is a programming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mistake in the OpenSSL library.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To understand the nature of the vulnerability, recall from our previous discussion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that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heartbeat_request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message includes payload length, payload and padding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fields. Before the bug was fixed, the OpenSSL version of the Heartbeat Protocol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worked as follows: The software reads the incoming request message and allocates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buffer large enough to hold the message header, the payload, and the padding. It then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overwrites the current contents of the buffer with the incoming message, changes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first byte to indicate the response message type, then transmits a response message,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which includes the payload length field and the payload. However, the software does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not check the message length of the incoming message. As a result, an adversary 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send a message that indicates the maximum payload length (64 KB) but only includes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minimum payload (16 bytes). This means that almost 64 KB of the buffer is not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overwritten and whatever happened to be in memory at the time will be sent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requestor. Repeated attacks can result in the exposure of significant amounts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memory on the vulnerable system. Figure 22.7 illustrates the intended behavior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actual behavior for the Heartbleed exploit.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This is a spectacular flaw. The untouched memory could contain private keys,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user identification information, authentication data, passwords, or other sensitive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data. The flaw was not discovered for several years. Even though eventually the bug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was fixed in all implementations, large amounts of sensitive data were exposed to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Internet. Thus, we have a long exposure period, an easily implemented attack,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 attack that leaves no trace. Full recovery from this bug could take years. Compounding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problem is that OpenSSL is the most widely used TLS implementation.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Servers using OpenSSL for TLS include finance, stock trading, personal and corporate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email, social networks, banking, online shopping, and government agencies. 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has been estimated that over two-thirds of the Internet’s Web servers use OpenSSL,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giving some idea of the scale of the problem [GOOD14].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53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HTTPS (HTTP over SSL) refers to the combination of HTTP and SSL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communication between a Web browser and a Web server. The HTTPS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capability is built into all modern Web browsers. Its use depends on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supporting HTTPS communication.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difference seen by a user of a Web browser is that URL (uniform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 locator) addresses begin with https:// rather than http:// . A normal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uses port 80. If HTTPS is specified, port 443 is used, which invokes SSL.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HTTPS is used, the following elements of the communication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URL of the requested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Contents of the document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Contents of browser forms (filled in by browser user)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Cookies sent from browser to server and from server to browser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Contents of HTTP header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HTTPS is documented in RFC 2818,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HTTP Over TLS,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2000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no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 in using HTTP over either SSL or TLS, and both implementations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referred to as HTTPS.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HTTPS, the agent acting as the HTTP client also acts as the TLS client.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 initiates a connection to the server on the appropriate port and then sends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TLS ClientHello to begin the TLS handshake. When the TLS handshake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finished, the client may then initiate the first HTTP request. All HTTP data is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sent as TLS application data. Normal HTTP behavior, including retained connections,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followed.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need to be clear that there are three levels of awareness of a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HTTPS. At the HTTP level, an HTTP client requests a connection to an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 by sending a connection request to the next lowest layer. Typically,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lowest layer is TCP, but it also may be TLS/SSL. At the level of TLS, a session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established between a TLS client and a TLS server. This session can support one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connections at any time. As we have seen, a TLS request to establish a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begins with the establishment of a TCP connection between the TCP 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client side and the TCP entity on the server side.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HTTP client or server can indicate the closing of a connection by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line in an HTTP record: Connection: close. This indicates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will be closed after this record is delivered.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closure of an HTTPS connection requires that TLS close the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peer TLS entity on the remote side, which will involve closing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TCP connection. At the TLS level, the proper way to close a connection is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side to use the TLS alert protocol to send a close_notify alert. TLS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initiate an exchange of closure alerts before closing a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TLS implementation may, after sending a closure alert, close the connection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waiting for the peer to send its closure alert, generating an “incomplete close.”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Note that an implementation that does this may choose to reuse the session.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only be done when the application knows (typically through detecting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boundaries) that it has received all the message data that it cares about.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HTTP clients also must be able to cope with a situation in which the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TCP connection is terminated without a prior close_notify alert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without a Connection: close indicator. Such a situation could be due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programming error on the server or a communication error that causes the TCP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to drop. However, the unannounced TCP closure could be evidence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some sort of attack. So the HTTPS client should issue some sort of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warning when this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7851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0D9D2-D05C-AE43-8207-DBC7EEC38734}" type="slidenum">
              <a:rPr lang="en-AU"/>
              <a:pPr/>
              <a:t>24</a:t>
            </a:fld>
            <a:endParaRPr lang="en-AU" dirty="0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Internet community has developed application-specific security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number of areas, including electronic mail (S/MIME), client/server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(Kerberos), Web access (SSL), and others. However, users have some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concerns that cut across protocol layers. For example, an enterprise can run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secure, private TCP/IP network by disallowing links to untrusted sites, encrypting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packets that leave the premises, and authenticating packets that enter the premises.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implementing security at the IP level, an organization can ensure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networking not only for applications that have security mechanisms but also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many security-ignorant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response to these issues, the Internet Architecture Board (IAB) included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and encryption as necessary security features in the next-generation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IP, which has been issued as IPv6. Fortunately, these security capabilities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designed to be usable both with the current IPv4 and the future IPv6. This means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vendors can begin offering these features now, and many vendors do now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IPsec capability in their products.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IP-level security encompasses three functional areas: authentication, confidentiality,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and key management. The authentication mechanism assures that a received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packet was, in fact, transmitted by the party identified as the source in the packet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header. In addition, this mechanism assures that the packet has not been altered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transit. The confidentiality facility enables communicating nodes to encrypt messages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prevent eavesdropping by third parties. The key management facility is concerned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with the secure exchange of keys. The current version of IPsec, known as IPsecv3,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encompasses authentication and confidentiality. Key management is provided by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Internet Key Exchange standard, IKEv2.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23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7FB1E-D43F-454E-822B-554472144256}" type="slidenum">
              <a:rPr lang="en-AU"/>
              <a:pPr/>
              <a:t>25</a:t>
            </a:fld>
            <a:endParaRPr lang="en-AU" dirty="0"/>
          </a:p>
        </p:txBody>
      </p:sp>
      <p:sp>
        <p:nvSpPr>
          <p:cNvPr id="23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benefits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IPsec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When IPsec is implemented in a firewall or router, it provides strong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can be applied to all traffic crossing the perimeter. Traffic within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company or workgroup does not incur the overhead of security-related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IPsec in a firewall is resistant to bypass if all traffic from the outside must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 and the firewall is the only means of entrance from the Internet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IPsec is below the transport layer (TCP, UDP) and so is transparent to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no need to change software on a user or server system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IPsec is implemented in the firewall or router. Even if IPsec is implemented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 systems, upper-layer software, including applications, is not affected.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IPsec can be transparent to end users. There is no need to train users on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mechanisms, issue keying material on a per-user basis, or revoke keying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when users leave the organization.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IPsec can provide security for individual users if needed. This is useful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off-site workers and for setting up a secure virtual subnetwork within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 for sensitive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supporting end users and protecting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premises systems and networks, IPsec can play a vital role in the routing 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internetworking. [HUIT98] lists the following examples of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IPsec. IPsec can assure that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router advertisement (a new router advertises its presence) comes from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authorized router.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neighbor advertisement (a router seeks to establish or maintain a neighbor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relationship with a router in another routing domain) comes from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authorized router.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redirect message comes from the router to which the initial packet was sent.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routing update is not forged.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Without such security measures, an opponent can disrupt communications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divert some traffic. Routing protocols such as Open Shortest Path First (OSPF)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run on top of security associations between routers that are defined by IPsec.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71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C3A25-F167-264B-BD1B-F7C6F2181400}" type="slidenum">
              <a:rPr lang="en-AU"/>
              <a:pPr/>
              <a:t>26</a:t>
            </a:fld>
            <a:endParaRPr lang="en-AU" dirty="0"/>
          </a:p>
        </p:txBody>
      </p:sp>
      <p:sp>
        <p:nvSpPr>
          <p:cNvPr id="24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IPsec provides two main functions: a combined authentication/encryption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called Encapsulating Security Payload (ESP) and a key exchange function.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virtual private networks, both authentication and encryption are generally desired,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is important both to (1) assure that unauthorized users do not penetrate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virtual private network and (2) assure that eavesdroppers on the Internet cannot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 messages sent over the virtual private network. There is also an authentication-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function, implemented using an Authentication Header (AH).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authentication is provided by ESP, the use of AH is deprecated.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included in IPsecv3 for backward compatibility but should not be used in new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do not discuss AH in this chapter.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key exchange function allows for manual exchange of keys as well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automated scheme.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IPsec specification is quite complex and covers numerous documents.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most important of these are: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•  RFC 2401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Security Architecture for the Internet Protocol, 1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998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)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•  RFC 4302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IP Authentication Header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2005)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•  RFC 4303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IP Encapsulating Security Payload (ESP)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2005)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•  RFC 4306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Internet Key Exchange (IKEv2) Protocol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2005)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 this section, we provide an overview of some of the most important elements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of IPsec.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079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9EAA-19EE-7647-84C1-BC58D1F18AB4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24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key concept that appears in both the authentication and confidentiality mechanisms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IP is the security association (SA). An association is a one-way relationship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a sender and a receiver that affords security services to the traffic carried 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it. If a peer relationship is needed, for two-way secure exchange, then two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associations are required. Security services are afforded to an SA for the use of ESP.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SA is uniquely identified by three parameters: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Security parameter index (SPI):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bit string assigned to this SA and having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local significance only. The SPI is carried in an ESP header to enable the receiving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to select the SA under which a received packet will be processed.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 destination address: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This is the address of the destination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endpoint of the SA, which may be an end-user system or a network system such as a firewall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router.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Protocol identifier: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field in the outer IP header indicates whether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is an AH or ESP security association.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Hence, in any IP packet, the security association is uniquely identified by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Destination Address in the IPv4 or IPv6 header and the SPI in the enclosed extension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 (AH or ESP).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IPsec implementation includes a security association database that defines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parameters associated with each SA. An SA is characterized by the following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parameters: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Sequence number counter: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32-bit value used to generate the Sequence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field in AH or ESP headers.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Sequence counter overflow: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flag indicating whether overflow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number counter should generate an auditable event and prevent further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transmission of packets on this SA.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Antireplay window: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to determine whether an inbound AH or ESP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packet is a replay, by defining a sliding window within which the sequence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must fall.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AH information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Authentication algorithm, keys, key lifetimes, and related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parameters being used with AH.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ESP information: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 and authentication algorithm, keys, initialization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values, key lifetimes, and related parameters being used with ESP.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Lifetime of this security 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time interval or byte count after which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SA must be replaced with a new SA (and new SPI) or terminated, plus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indication of which of these actions should occur.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IPsec protocol mode: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Tunnel, transport, or wildcard (required for all implementations).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modes are discussed later in this section.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Path MTU: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Any observed path maximum transmission unit (maximum size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packet that can be transmitted without fragmentation) and aging variables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(required for all implementations).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key management mechanism that is used to distribute keys is coupled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and privacy mechanisms only by way of the security parameters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index. Hence, authentication and privacy have been specified independent of 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 key management mechanism.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674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02796-7046-2949-9C0E-0A22C11C96DE}" type="slidenum">
              <a:rPr lang="en-AU"/>
              <a:pPr/>
              <a:t>28</a:t>
            </a:fld>
            <a:endParaRPr lang="en-AU" dirty="0"/>
          </a:p>
        </p:txBody>
      </p:sp>
      <p:sp>
        <p:nvSpPr>
          <p:cNvPr id="254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Encapsulating Security Payload provides confidentiality services, including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 of message contents and limited traffic flow confidentiality. As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optional feature, ESP can also provide an authentication service.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22.8 shows the format of an ESP packet. It contains the following fields: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Security Parameters Index (32 bits):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Identifies a security association.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Number (32 bits):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monotonically increasing counter value.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Payload Data (variable):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a transport-level segment (transport mode)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IP packet (tunnel mode) that is protected by encryption.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Padding (0–255 bytes):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required if the encryption algorithm requires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plaintext to be a multiple of some number of octets.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Pad Length (8 bits):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Indicates the number of pad bytes immediately preceding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field.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Next Header (8 bits):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Identifies the type of data contained in the Payload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field by identifying the first header in that payload (e.g., an extension header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IPv6, or an upper-layer protocol such as TCP).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Integrity Check Value (variable):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 variable-length field (must be an integral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of 32-bit words) that contains the integrity check value computed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the ESP packet minus the Authentication Data field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035789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C2F4C-37AF-684A-AE1C-32BDFE68C1A0}" type="slidenum">
              <a:rPr lang="en-AU"/>
              <a:pPr/>
              <a:t>29</a:t>
            </a:fld>
            <a:endParaRPr lang="en-AU" dirty="0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 supports two modes of use: transport and tunnel modes. We begin this section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brief overview.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Transport mode provides protection primarily for upper-layer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protocols. That is, transport mode protection extends to the payload of an 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packet. Examples include a TCP or UDP segment, both of which operate directly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above IP in a host protocol stack. Typically, transport mode is used for end-to-end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between two hosts (e.g., a client and a server, or two workstations).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 host runs ESP over IPv4, the payload is the data that normally follow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IP header. For IPv6, the payload is the data that normally follow both the IP header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any IPv6 extension headers that are present, with the possible exception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destination options header, which may be included in the protection.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 in transport mode encrypts and optionally authenticates the IP payload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not the IP header.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Tunnel mode provides protection to the entire IP packet.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 this, after the ESP fields are added to the IP packet, the entire packet plus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fields are treated as the payload of new outer IP packet with a new outer 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header. The entire original, inner, packet travels through a tunnel from one point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IP network to another; no routers along the way are able to examine the inner 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header. Because the original packet is encapsulated, the new, larger packet may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totally different source and destination addresses, adding to the security. Tunnel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 is used when one or both ends of a security association are a security gateway,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a firewall or router that implements IPsec. With tunnel mode, a number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hosts on networks behind firewalls may engage in secure communications without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implementing IPsec. The unprotected packets generated by such hosts are tunneled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external networks by tunnel mode SAs set up by the IPsec software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firewall or secure router at the boundary of the local network.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Here is an example of how tunnel mode IPsec operates. Host A on a network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generates an IP packet with the destination address of host B on another network,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similar to that shown in Figure 9.3. This packet is routed from the originating host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a firewall or secure router at the boundary of A’s network. The firewall filters all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outgoing packets to determine the need for IPsec processing. If this packet from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to B requires IPsec, the firewall performs IPsec processing and encapsulates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packet with an outer IP header. The source IP address of this outer IP packet is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firewall, and the destination address may be a firewall that forms the boundary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B’s local network. This packet is now routed to B’s firewall, with intermediate routers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examining only the outer IP header. At B’s firewall, the outer IP header is stripped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off, and the inner packet is delivered to B.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 in tunnel mode encrypts and optionally authenticates the entire inner 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packet, including the inner IP header.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155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S/MIME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(Secure/Multipurpose Internet Mail Extension) is a security enhancement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the MIME Internet e-mail format standard.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MIME is an extension to the old RFC 822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For The Format of ARPA Internet Text Messages,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1982: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specification of an Internet mail format. RFC 822 defines a simple header with To, From, Subject, and other fields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used to route an e-mail message through the Internet and that provides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about the e-mail content. RFC 822 assumes a simple ASCII text format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content.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MIME provides a number of new header fields that define information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body of the message, including the format of the body and any encoding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done to facilitate transfer.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important, MIME defines a number of content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formats, which standardize representations for the support of multimedia e-mail.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Examples include text, image, audio, and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100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30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22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02210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S/MIME functionality is built into the majority of modern e-mail software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interoperates between them. S/MIME is defined as a set of additional MIME content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types (see Table 22.1) and provides the ability to sign and/or encrypt e-mail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251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2A488-4C13-5F41-B570-9B96B9D51797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 essence, these content types support four new functions: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Enveloped 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function consists of encrypted content of any type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encrypted-content encryption keys for one or more recipients.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Signed data: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 digital signature is formed by taking the message digest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content to be signed and then encrypting that with the private key of the signer.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content plus signature are then encoded using base64 encoding. A signed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message can only be viewed by a recipient with S/MIME capability.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Clear-signed 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with signed data, a digital signature of the content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formed. However, in this case, only the digital signature is encoded using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base64. As a result, recipients without S/MIME capability can view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content, although they cannot verify the signature.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Signed and enveloped 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Signed-only and encrypted-only entities may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nested, so that encrypted data may be signed and signed data or clear-signed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may be encrypted.</a:t>
            </a:r>
            <a:endParaRPr lang="en-US" b="0" dirty="0" smtClean="0"/>
          </a:p>
          <a:p>
            <a:endParaRPr lang="en-US" dirty="0" smtClean="0"/>
          </a:p>
          <a:p>
            <a:endParaRPr lang="en-US" b="0" dirty="0">
              <a:latin typeface="Times" pitchFamily="-110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4819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Figure 22.1 provides a general overview of S/MIME functional 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0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preferred algorithms used for signing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S/MIME messages use either an RSA or a Digital Signature Algorithm (DSA) signature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of an SHA-256 message hash. The process works as follows. Take the message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you want to send and map it into a fixed-length code of 256 bits, using SHA-256.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256-bit message digest is, for all practical purposes, unique for this message.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It would be virtually impossible for someone to alter this message or substitute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another message and still come up with the same digest. Then, S/MIME encrypts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digest using RSA and the sender’s private RSA key. The result is the digital signature,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which is attached to the message, as we discuss in Chapter 2. Now, anyone who gets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this message can recompute the message digest then decrypt the signature using RSA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and the sender’s public RSA key. If the message digest in the signature matches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message digest that was calculated, then the signature is valid. Since this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only involves encrypting and decrypting a 256-bit block, it takes up little time.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DSA can be used instead of RSA as the signature algorithm.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signature is a binary string, and sending it in that form through the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e-mail system could result in unintended alteration of the contents, because some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e-mail software will attempt to interpret the message content looking for control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characters such as line feeds. To protect the data, either the signature alone or the signature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plus the message are mapped into printable ASCII characters using a scheme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known as radix-64 or base64 mapping. Radix-64 maps each input group of three octets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of binary data into four ASCII characters (see Appendix 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174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default algorithms used for encrypting S/MIME messages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AES and RSA. To begin, S/MIME generates a pseudorandom secret key; this is used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 the message using AES or some other conventional encryption scheme, such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3DES. In any conventional encryption application, the problem of key distribution must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be addressed. In S/MIME, each conventional key is used only once. That is, a new pseudorandom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key is generated for each new message encryption. This session key is bound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the message and transmitted with it. The secret key is used as input to the public-key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encryption algorithm, RSA, which encrypts the key with the recipient’s public RSA key.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On the receiving end, S/MIME uses the receiver’s private RSA key to recover the secret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key, then uses the secret key and AES to recover the plaintext message.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If encryption is used alone, radix-64 is used to convert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ciphertext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to ASCII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format.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53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DomainKeys Identified Mail (DKIM) is a specification for cryptographically signing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e-mail messages, permitting a signing domain to claim responsibility for a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mail stream. Message recipients (or agents acting in their behalf) can verify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signature by querying the signer’s domain directly to retrieve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public key and thereby can confirm that the message was attested to by a party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possession of the private key for the signing domain. DKIM is specified in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RFC 4871: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DomainKeys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Identified Mail (DKIM) Signatures ). DKIM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been widely adopted by a range of e-mail providers, including corporations, government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agencies, Gmail, yahoo, and many Internet service providers (ISPs).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To understand the operation of DKIM, it is useful to have a basic grasp of the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mail architecture, which is currently defined in RFC 5598 (Internet Mail Architecture 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2009). This subsection provides an overview of the basic concepts.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its most fundamental level, the Internet mail architecture consists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world in the form of Message User Agents (MUA), and the transfer world,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form of the Message Handling Service (MHS), which is composed of Message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Agents (MTA). The MHS accepts a message from one user and delivers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to one or more other users, creating a virtual MUA-to-MUA exchange environment.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architecture involves three types of interoperability. One is directly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users: messages must be formatted by the MUA on behalf of the message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 so that the message can be displayed to the message recipient by the destination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MUA. There are also interoperability requirements between the MUA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MHS—first when a message is posted from an MUA to the MHS and later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delivered from the MHS to the destination MUA. Interoperability is required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among the MTA components along the transfer path through the MHS.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0E851-8230-6347-80C9-5D232C7D0EA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2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800"/>
          <a:stretch/>
        </p:blipFill>
        <p:spPr>
          <a:xfrm>
            <a:off x="1547664" y="332656"/>
            <a:ext cx="5987593" cy="62646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7053"/>
          <a:stretch/>
        </p:blipFill>
        <p:spPr>
          <a:xfrm>
            <a:off x="1691680" y="82820"/>
            <a:ext cx="5760640" cy="665815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Secure Sockets Layer (SSL) and Transport Layer Security (TLS)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4464496" cy="46398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O</a:t>
            </a:r>
            <a:r>
              <a:rPr lang="en-US" sz="2800" dirty="0" smtClean="0">
                <a:latin typeface="+mn-lt"/>
              </a:rPr>
              <a:t>ne of the most widely used security services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eneral-purpose service implemented as a set of protocols that rely on TCP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ubsequently </a:t>
            </a:r>
            <a:r>
              <a:rPr lang="en-US" sz="2800" dirty="0">
                <a:latin typeface="+mn-lt"/>
              </a:rPr>
              <a:t>became Internet standard </a:t>
            </a:r>
            <a:r>
              <a:rPr lang="en-US" sz="2800" dirty="0" smtClean="0">
                <a:latin typeface="+mn-lt"/>
              </a:rPr>
              <a:t>RFC4346</a:t>
            </a:r>
            <a:r>
              <a:rPr lang="en-US" sz="2800" dirty="0">
                <a:latin typeface="+mn-lt"/>
              </a:rPr>
              <a:t>: Transport Layer Security (TLS</a:t>
            </a:r>
            <a:r>
              <a:rPr lang="en-US" sz="2800" dirty="0" smtClean="0">
                <a:latin typeface="+mn-lt"/>
              </a:rPr>
              <a:t>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242215"/>
              </p:ext>
            </p:extLst>
          </p:nvPr>
        </p:nvGraphicFramePr>
        <p:xfrm>
          <a:off x="3995936" y="191683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24232" r="5159" b="29554"/>
          <a:stretch/>
        </p:blipFill>
        <p:spPr>
          <a:xfrm>
            <a:off x="250639" y="260648"/>
            <a:ext cx="8641841" cy="61206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TLS Concepts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TLS Session</a:t>
            </a:r>
            <a:endParaRPr lang="en-US" sz="36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TLS Connection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2492896"/>
            <a:ext cx="4041648" cy="42484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An association between a client and a server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Created by the Handshake Protocol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Define a set of cryptographic security parameters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Used to avoid the expensive negotiation of new security parameters for each connection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60032" y="2453208"/>
            <a:ext cx="4041648" cy="4248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A transport (in the OSI layering model definition) that provides a suitable type of service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Peer-to-peer relationships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Transient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Every connection is associated with one session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2708920"/>
            <a:ext cx="0" cy="3744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5884" r="2196" b="5842"/>
          <a:stretch/>
        </p:blipFill>
        <p:spPr>
          <a:xfrm>
            <a:off x="395536" y="404664"/>
            <a:ext cx="8284942" cy="605379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Change 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Cipher Spec Protocol</a:t>
            </a:r>
            <a:endParaRPr lang="en-AU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909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ne of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four TLS specific </a:t>
            </a:r>
            <a:r>
              <a:rPr lang="en-US" dirty="0">
                <a:latin typeface="+mn-lt"/>
              </a:rPr>
              <a:t>protocols</a:t>
            </a:r>
            <a:r>
              <a:rPr lang="en-US" dirty="0" smtClean="0">
                <a:latin typeface="+mn-lt"/>
              </a:rPr>
              <a:t> that </a:t>
            </a:r>
            <a:r>
              <a:rPr lang="en-US" dirty="0">
                <a:latin typeface="+mn-lt"/>
              </a:rPr>
              <a:t>use the </a:t>
            </a:r>
            <a:r>
              <a:rPr lang="en-US" dirty="0" smtClean="0">
                <a:latin typeface="+mn-lt"/>
              </a:rPr>
              <a:t>TLS Record Protocol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s the simplest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onsists of a </a:t>
            </a:r>
            <a:r>
              <a:rPr lang="en-US" dirty="0">
                <a:latin typeface="+mn-lt"/>
              </a:rPr>
              <a:t>single </a:t>
            </a:r>
            <a:r>
              <a:rPr lang="en-US" dirty="0" smtClean="0">
                <a:latin typeface="+mn-lt"/>
              </a:rPr>
              <a:t>message which consists of a single byte with the value 1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ole purpose of this message is to cause </a:t>
            </a:r>
            <a:r>
              <a:rPr lang="en-US" dirty="0">
                <a:latin typeface="+mn-lt"/>
              </a:rPr>
              <a:t>pending state to </a:t>
            </a:r>
            <a:r>
              <a:rPr lang="en-US" dirty="0" smtClean="0">
                <a:latin typeface="+mn-lt"/>
              </a:rPr>
              <a:t>be copied into the current state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ence </a:t>
            </a:r>
            <a:r>
              <a:rPr lang="en-US" dirty="0">
                <a:latin typeface="+mn-lt"/>
              </a:rPr>
              <a:t>updating the cipher suite in use</a:t>
            </a:r>
            <a:endParaRPr lang="en-A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en-US" sz="6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Alert Protocol</a:t>
            </a:r>
            <a:endParaRPr lang="en-A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838823"/>
              </p:ext>
            </p:extLst>
          </p:nvPr>
        </p:nvGraphicFramePr>
        <p:xfrm>
          <a:off x="107504" y="1124744"/>
          <a:ext cx="892899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Handshake Protocol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2132856"/>
            <a:ext cx="8229600" cy="48768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M</a:t>
            </a:r>
            <a:r>
              <a:rPr lang="en-AU" dirty="0" smtClean="0">
                <a:latin typeface="+mn-lt"/>
              </a:rPr>
              <a:t>ost complex part of TLS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I</a:t>
            </a:r>
            <a:r>
              <a:rPr lang="en-AU" dirty="0" smtClean="0">
                <a:latin typeface="+mn-lt"/>
              </a:rPr>
              <a:t>s used before any application data are transmitted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A</a:t>
            </a:r>
            <a:r>
              <a:rPr lang="en-AU" dirty="0" smtClean="0">
                <a:latin typeface="+mn-lt"/>
              </a:rPr>
              <a:t>llows server and client to: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1050" dirty="0" smtClean="0">
              <a:latin typeface="+mn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endParaRPr lang="en-US" sz="1050" dirty="0" smtClean="0">
              <a:latin typeface="+mn-lt"/>
            </a:endParaRPr>
          </a:p>
          <a:p>
            <a:pPr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omprises a series of messages exchanged by client and server</a:t>
            </a:r>
          </a:p>
          <a:p>
            <a:pPr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xchange has four phases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1808933"/>
              </p:ext>
            </p:extLst>
          </p:nvPr>
        </p:nvGraphicFramePr>
        <p:xfrm>
          <a:off x="755576" y="242088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44267">
            <a:off x="6975987" y="1453245"/>
            <a:ext cx="1840294" cy="112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/>
        </p:blipFill>
        <p:spPr>
          <a:xfrm>
            <a:off x="1917700" y="188640"/>
            <a:ext cx="5299364" cy="648072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Internet </a:t>
            </a:r>
            <a:r>
              <a:rPr lang="en-US" sz="3200" dirty="0"/>
              <a:t>Security Protocols and Standards</a:t>
            </a:r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Heartbeat Protocol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A periodic signal generated by hardware or software to indicate normal operation or to synchronize other parts of a system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Typically used to monitor the availability of a protocol entity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Defined in 2012 in RFC 6250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Runs on top of the TLS Record Protocol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Use is established during Phase 1 of the Handshake Protocol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Each peer indicates whether it supports heartbeats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Serves two purposes: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Assures the sender that the recipient is still alive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Generates activity across the connection during idle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864096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SSL/TLS Attacks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79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6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0" b="15880"/>
          <a:stretch/>
        </p:blipFill>
        <p:spPr>
          <a:xfrm>
            <a:off x="179512" y="476672"/>
            <a:ext cx="8792226" cy="60657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720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(HTTP over 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95799"/>
          </a:xfrm>
        </p:spPr>
        <p:txBody>
          <a:bodyPr>
            <a:normAutofit fontScale="92500"/>
          </a:bodyPr>
          <a:lstStyle/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Combination of HTTP and SSL to implement secure communication between a Web browser and a Web server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Built into all modern Web browsers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>
                <a:latin typeface="+mn-lt"/>
              </a:rPr>
              <a:t>S</a:t>
            </a:r>
            <a:r>
              <a:rPr lang="en-US" sz="1900" dirty="0" smtClean="0">
                <a:latin typeface="+mn-lt"/>
              </a:rPr>
              <a:t>earch engines do not support HTTPS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 smtClean="0">
                <a:latin typeface="+mn-lt"/>
              </a:rPr>
              <a:t>URL addresses begin with https://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Documented in RFC 2818, HTTP Over TLS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Agent acting as the HTTP client also acts as the TLS client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Closure of an HTTPS connection requires that TLS close the connection with the peer TLS entity on the remote side, which will involve closing the underlying TCP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8"/>
            <a:ext cx="9057184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IP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(IPsec)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229600" cy="486916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V</a:t>
            </a:r>
            <a:r>
              <a:rPr lang="en-US" sz="3200" dirty="0" smtClean="0">
                <a:latin typeface="+mn-lt"/>
              </a:rPr>
              <a:t>arious </a:t>
            </a:r>
            <a:r>
              <a:rPr lang="en-US" sz="3200" dirty="0">
                <a:latin typeface="+mn-lt"/>
              </a:rPr>
              <a:t>application security mechanisms</a:t>
            </a:r>
            <a:endParaRPr lang="en-US" sz="3200" dirty="0" smtClean="0">
              <a:latin typeface="+mn-lt"/>
            </a:endParaRP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/MIME</a:t>
            </a:r>
            <a:r>
              <a:rPr lang="en-US" sz="2400" dirty="0" smtClean="0">
                <a:latin typeface="+mn-lt"/>
              </a:rPr>
              <a:t>, Kerberos</a:t>
            </a:r>
            <a:r>
              <a:rPr lang="en-US" sz="2400" dirty="0">
                <a:latin typeface="+mn-lt"/>
              </a:rPr>
              <a:t>, SSL/HTTPS</a:t>
            </a:r>
          </a:p>
          <a:p>
            <a:pPr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S</a:t>
            </a:r>
            <a:r>
              <a:rPr lang="en-US" sz="3200" dirty="0" smtClean="0">
                <a:latin typeface="+mn-lt"/>
              </a:rPr>
              <a:t>ecurity </a:t>
            </a:r>
            <a:r>
              <a:rPr lang="en-US" sz="3200" dirty="0">
                <a:latin typeface="+mn-lt"/>
              </a:rPr>
              <a:t>concerns cross protocol layers</a:t>
            </a:r>
            <a:endParaRPr lang="en-US" sz="320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W</a:t>
            </a:r>
            <a:r>
              <a:rPr lang="en-US" sz="3200" dirty="0" smtClean="0">
                <a:latin typeface="+mn-lt"/>
              </a:rPr>
              <a:t>ould like security implemented by the network for all applications</a:t>
            </a:r>
          </a:p>
          <a:p>
            <a:pPr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uthentication and </a:t>
            </a:r>
            <a:r>
              <a:rPr lang="en-US" sz="3200" dirty="0">
                <a:latin typeface="+mn-lt"/>
              </a:rPr>
              <a:t>encryption security features included in next-generation IPv6</a:t>
            </a:r>
          </a:p>
          <a:p>
            <a:pPr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lso </a:t>
            </a:r>
            <a:r>
              <a:rPr lang="en-US" sz="3200" dirty="0">
                <a:latin typeface="+mn-lt"/>
              </a:rPr>
              <a:t>usable in existing IPv4</a:t>
            </a:r>
            <a:endParaRPr lang="en-A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D3B6"/>
                </a:solidFill>
              </a:rPr>
              <a:t>Benefits of </a:t>
            </a:r>
            <a:r>
              <a:rPr lang="en-US" dirty="0" smtClean="0">
                <a:solidFill>
                  <a:srgbClr val="EDD3B6"/>
                </a:solidFill>
              </a:rPr>
              <a:t>IPsec</a:t>
            </a:r>
            <a:endParaRPr lang="en-AU" dirty="0">
              <a:solidFill>
                <a:srgbClr val="EDD3B6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6314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hen implemented in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firewall or router, it </a:t>
            </a:r>
            <a:r>
              <a:rPr lang="en-US" sz="2800" dirty="0">
                <a:latin typeface="+mn-lt"/>
              </a:rPr>
              <a:t>provides strong security to all traffic crossing the perimeter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firewall it </a:t>
            </a:r>
            <a:r>
              <a:rPr lang="en-US" sz="2800" dirty="0">
                <a:latin typeface="+mn-lt"/>
              </a:rPr>
              <a:t>is resistant to bypass</a:t>
            </a:r>
            <a:endParaRPr lang="en-US" sz="2800" dirty="0" smtClean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elow </a:t>
            </a:r>
            <a:r>
              <a:rPr lang="en-US" sz="2800" dirty="0">
                <a:latin typeface="+mn-lt"/>
              </a:rPr>
              <a:t>transport layer, hence transparent to applications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an </a:t>
            </a:r>
            <a:r>
              <a:rPr lang="en-US" sz="2800" dirty="0">
                <a:latin typeface="+mn-lt"/>
              </a:rPr>
              <a:t>be transparent to end users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an </a:t>
            </a:r>
            <a:r>
              <a:rPr lang="en-US" sz="2800" dirty="0">
                <a:latin typeface="+mn-lt"/>
              </a:rPr>
              <a:t>provide security for individual users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sz="2800" dirty="0">
                <a:latin typeface="+mn-lt"/>
              </a:rPr>
              <a:t>S</a:t>
            </a:r>
            <a:r>
              <a:rPr lang="en-AU" sz="2800" dirty="0" smtClean="0">
                <a:latin typeface="+mn-lt"/>
              </a:rPr>
              <a:t>ecures </a:t>
            </a:r>
            <a:r>
              <a:rPr lang="en-AU" sz="2800" dirty="0">
                <a:latin typeface="+mn-lt"/>
              </a:rPr>
              <a:t>routing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-243408"/>
            <a:ext cx="8229600" cy="144016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Scope of IPsec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08147"/>
              </p:ext>
            </p:extLst>
          </p:nvPr>
        </p:nvGraphicFramePr>
        <p:xfrm>
          <a:off x="251520" y="0"/>
          <a:ext cx="86868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0572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Associations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320370" y="1916832"/>
            <a:ext cx="4267200" cy="46119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one-way relationship between sender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>
                <a:latin typeface="+mn-lt"/>
              </a:rPr>
              <a:t>receiver that affords security for traffic </a:t>
            </a:r>
            <a:r>
              <a:rPr lang="en-US" dirty="0" smtClean="0">
                <a:latin typeface="+mn-lt"/>
              </a:rPr>
              <a:t>flow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f a peer relationship is needed for two-way secure exchange then two security associations are required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s uniquely identified by the Destination Address in the IPv4 or IPv6 header and the SPI in the enclosed extension header (AH or ESP)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4004791"/>
              </p:ext>
            </p:extLst>
          </p:nvPr>
        </p:nvGraphicFramePr>
        <p:xfrm>
          <a:off x="4800600" y="2057400"/>
          <a:ext cx="403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7031" r="1531" b="6043"/>
          <a:stretch/>
        </p:blipFill>
        <p:spPr>
          <a:xfrm>
            <a:off x="467544" y="476672"/>
            <a:ext cx="8290011" cy="596143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Transport and Tunnel Modes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6096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Transport Mode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58318" y="1403684"/>
            <a:ext cx="4041775" cy="609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Tunnel Mode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3528" y="2492896"/>
            <a:ext cx="4041648" cy="39136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xtends to the payload of an IP packet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ypically used for end-to-end communication between two hosts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ESP encrypts and optionally authenticates the IP payload but not the IP header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16016" y="2212848"/>
            <a:ext cx="4184077" cy="44565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rovides protection to the entire IP packet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entire original packet travels through a tunnel from one point of an IP network to another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sed when one or both ends of a security association are a security gateway 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A number of hosts on networks behind firewalls may engage in secure communications without implementing IPsec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MIME and S/MIME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BE3FC"/>
                </a:solidFill>
                <a:latin typeface="+mn-lt"/>
              </a:rPr>
              <a:t>MIME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BE3FC"/>
                </a:solidFill>
              </a:rPr>
              <a:t>S/MIME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5740" y="2289908"/>
            <a:ext cx="4041648" cy="4312496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xtension to the old RFC 822 specification of an Internet mail format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RFC 822 defines a simple heading with To, From, Subject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ssumes ASCII text format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Provides a number of new header fields that define information about the body of the message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76202" y="2362200"/>
            <a:ext cx="3931920" cy="4010744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Secure/Multipurpose Internet Mail Extension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ecurity enhancement to the MIME Internet         e-mail format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B</a:t>
            </a:r>
            <a:r>
              <a:rPr lang="en-US" sz="1800" dirty="0" smtClean="0">
                <a:latin typeface="+mn-lt"/>
              </a:rPr>
              <a:t>ased on technology from RSA Data Security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Provides the ability to sign and/or encrypt </a:t>
            </a:r>
            <a:r>
              <a:rPr lang="en-US" sz="2400" dirty="0" smtClean="0">
                <a:latin typeface="+mn-lt"/>
              </a:rPr>
              <a:t>      e-mail </a:t>
            </a:r>
            <a:r>
              <a:rPr lang="en-US" sz="2400" dirty="0">
                <a:latin typeface="+mn-lt"/>
              </a:rPr>
              <a:t>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70158" y="1313384"/>
            <a:ext cx="3858652" cy="5544616"/>
          </a:xfrm>
        </p:spPr>
        <p:txBody>
          <a:bodyPr>
            <a:normAutofit/>
          </a:bodyPr>
          <a:lstStyle/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000" dirty="0" smtClean="0">
                <a:latin typeface="+mn-lt"/>
              </a:rPr>
              <a:t>HTTPS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200" dirty="0">
                <a:latin typeface="+mn-lt"/>
              </a:rPr>
              <a:t>Connection institution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200" dirty="0">
                <a:latin typeface="+mn-lt"/>
              </a:rPr>
              <a:t>Connection closure</a:t>
            </a:r>
            <a:endParaRPr lang="en-US" sz="2200" dirty="0">
              <a:latin typeface="+mn-lt"/>
            </a:endParaRP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000" dirty="0">
                <a:latin typeface="+mn-lt"/>
              </a:rPr>
              <a:t>IPv4 and IPv6 security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IP security overview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The scope of </a:t>
            </a:r>
            <a:r>
              <a:rPr lang="en-US" sz="2200" dirty="0" smtClean="0">
                <a:latin typeface="+mn-lt"/>
              </a:rPr>
              <a:t>IPsec</a:t>
            </a:r>
            <a:endParaRPr lang="en-US" sz="2200" dirty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Security associations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Encapsulating security payload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Transport and tunnel modes</a:t>
            </a:r>
            <a:endParaRPr lang="en-AU" sz="22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4176464" cy="561662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000" dirty="0" smtClean="0">
                <a:latin typeface="+mn-lt"/>
              </a:rPr>
              <a:t>Secure E-mail and S/MIME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MIME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S/MIME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000" dirty="0" err="1">
                <a:latin typeface="+mn-lt"/>
              </a:rPr>
              <a:t>D</a:t>
            </a:r>
            <a:r>
              <a:rPr lang="en-US" sz="3000" dirty="0" err="1" smtClean="0">
                <a:latin typeface="+mn-lt"/>
              </a:rPr>
              <a:t>omainKeys</a:t>
            </a:r>
            <a:r>
              <a:rPr lang="en-US" sz="3000" dirty="0" smtClean="0">
                <a:latin typeface="+mn-lt"/>
              </a:rPr>
              <a:t> identified mail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Internet mail architecture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DKIM strategy</a:t>
            </a: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000" dirty="0">
                <a:latin typeface="+mn-lt"/>
              </a:rPr>
              <a:t>SSL and TLS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TLS architecture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TLS protocols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TLS attacks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SSL/TLS attacks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75758"/>
              </p:ext>
            </p:extLst>
          </p:nvPr>
        </p:nvGraphicFramePr>
        <p:xfrm>
          <a:off x="179512" y="2204864"/>
          <a:ext cx="871768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5" imgW="6070600" imgH="2908300" progId="Word.Document.12">
                  <p:embed/>
                </p:oleObj>
              </mc:Choice>
              <mc:Fallback>
                <p:oleObj name="Document" r:id="rId5" imgW="6070600" imgH="290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204864"/>
                        <a:ext cx="8717684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7504" y="260648"/>
            <a:ext cx="8892480" cy="18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22.1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S/MIME Content Types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sz="6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S/MIME Functions</a:t>
            </a:r>
            <a:endParaRPr lang="en-AU" sz="6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52772"/>
              </p:ext>
            </p:extLst>
          </p:nvPr>
        </p:nvGraphicFramePr>
        <p:xfrm>
          <a:off x="469070" y="19919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9051"/>
          <a:stretch/>
        </p:blipFill>
        <p:spPr>
          <a:xfrm>
            <a:off x="1691680" y="188640"/>
            <a:ext cx="5677890" cy="648072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Signed and Clear-Signed Data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373616" cy="558924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The preferred algorithms used for signing S/MIME messages use either an RSA or a DSA signature of a SHA-256 message hash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The process works as follows: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Take the message you want to send and map it into a fixed-length code of 256 bits using SHA-256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The 256-bit message digest is unique for this message making it virtually impossible for someone to alter this message or substitute another message and still come up with the same digest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S/MIME encrypts the digest using RSA and the sender’s private RSA key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The result is the digital signature, which is attached to the message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Now, anyone who gets the message can recompute the message digest then decrypt the signature using RSA and the sender’s public RSA key</a:t>
            </a:r>
          </a:p>
          <a:p>
            <a:pPr lvl="2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Since this operation only involves encrypting and decrypting a 256-bit block, it takes up little time</a:t>
            </a:r>
          </a:p>
          <a:p>
            <a:pPr lvl="2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endParaRPr lang="en-US" dirty="0" smtClean="0">
              <a:latin typeface="+mn-lt"/>
            </a:endParaRP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Enveloped Data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8052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efault algorithms used for encrypting S/MIME messages are AES and RSA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S/MIME generates a pseudorandom secret key that is used to encrypt the message using AES or some other conventional encryption scheme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A new pseudorandom key is generated for each new message encryption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This session key is bound to the message and transmitted with it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The secret key is used as input to the public-key encryption algorithm, RSA, which encrypts the key with the recipient’s public RSA key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On the receiving end, S/MIME uses the receiver's private RSA key to recover the secret key, then uses the secret key and AES to recover the plaintext message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If encryption is used alone, radix-64 is used to convert the </a:t>
            </a:r>
            <a:r>
              <a:rPr lang="en-US" sz="1800" dirty="0" err="1" smtClean="0">
                <a:latin typeface="+mn-lt"/>
              </a:rPr>
              <a:t>ciphertext</a:t>
            </a:r>
            <a:r>
              <a:rPr lang="en-US" sz="1800" dirty="0" smtClean="0">
                <a:latin typeface="+mn-lt"/>
              </a:rPr>
              <a:t> to ASCII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DomainKeys Identified Mail (DKIM)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pecification of cryptographically signing e-mail messages permitting a signing domain to claim responsibility for a message in the mail stream</a:t>
            </a:r>
          </a:p>
          <a:p>
            <a:pPr>
              <a:spcAft>
                <a:spcPts val="4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roposed Internet Standard (RFC 4871: </a:t>
            </a:r>
            <a:r>
              <a:rPr lang="en-US" sz="2800" i="1" dirty="0" smtClean="0">
                <a:latin typeface="+mn-lt"/>
              </a:rPr>
              <a:t>DomainKeys Identified Mail (DKIM) Signatures)</a:t>
            </a:r>
          </a:p>
          <a:p>
            <a:pPr>
              <a:spcAft>
                <a:spcPts val="4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</a:pPr>
            <a:r>
              <a:rPr lang="en-US" sz="2800" dirty="0">
                <a:latin typeface="+mn-lt"/>
              </a:rPr>
              <a:t>H</a:t>
            </a:r>
            <a:r>
              <a:rPr lang="en-US" sz="2800" dirty="0" smtClean="0">
                <a:latin typeface="+mn-lt"/>
              </a:rPr>
              <a:t>as been widely adopted by                                  a range of e-mail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7904</Words>
  <Application>Microsoft Office PowerPoint</Application>
  <PresentationFormat>On-screen Show (4:3)</PresentationFormat>
  <Paragraphs>930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Executive</vt:lpstr>
      <vt:lpstr>Document</vt:lpstr>
      <vt:lpstr>PowerPoint Presentation</vt:lpstr>
      <vt:lpstr>Chapter 22</vt:lpstr>
      <vt:lpstr> MIME and S/MIME</vt:lpstr>
      <vt:lpstr>PowerPoint Presentation</vt:lpstr>
      <vt:lpstr>S/MIME Functions</vt:lpstr>
      <vt:lpstr>PowerPoint Presentation</vt:lpstr>
      <vt:lpstr>Signed and Clear-Signed Data</vt:lpstr>
      <vt:lpstr>Enveloped Data</vt:lpstr>
      <vt:lpstr>DomainKeys Identified Mail (DKIM)</vt:lpstr>
      <vt:lpstr>PowerPoint Presentation</vt:lpstr>
      <vt:lpstr>PowerPoint Presentation</vt:lpstr>
      <vt:lpstr>Secure Sockets Layer (SSL) and Transport Layer Security (TLS)</vt:lpstr>
      <vt:lpstr>PowerPoint Presentation</vt:lpstr>
      <vt:lpstr>TLS Concepts</vt:lpstr>
      <vt:lpstr>PowerPoint Presentation</vt:lpstr>
      <vt:lpstr>Change Cipher Spec Protocol</vt:lpstr>
      <vt:lpstr>Alert Protocol</vt:lpstr>
      <vt:lpstr>Handshake Protocol</vt:lpstr>
      <vt:lpstr>PowerPoint Presentation</vt:lpstr>
      <vt:lpstr>Heartbeat Protocol</vt:lpstr>
      <vt:lpstr>SSL/TLS Attacks</vt:lpstr>
      <vt:lpstr>PowerPoint Presentation</vt:lpstr>
      <vt:lpstr>HTTPS  (HTTP over SSL)</vt:lpstr>
      <vt:lpstr>IP Security (IPsec)</vt:lpstr>
      <vt:lpstr>Benefits of IPsec</vt:lpstr>
      <vt:lpstr>The Scope of IPsec</vt:lpstr>
      <vt:lpstr>Security Associations</vt:lpstr>
      <vt:lpstr>PowerPoint Presentation</vt:lpstr>
      <vt:lpstr>Transport and Tunnel Modes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21 Lecture Overheads</dc:subject>
  <dc:creator>Dr Lawrie Brown</dc:creator>
  <cp:keywords/>
  <dc:description/>
  <cp:lastModifiedBy>Tyler Bletsch</cp:lastModifiedBy>
  <cp:revision>125</cp:revision>
  <cp:lastPrinted>2007-07-13T01:03:27Z</cp:lastPrinted>
  <dcterms:created xsi:type="dcterms:W3CDTF">2012-04-30T02:03:40Z</dcterms:created>
  <dcterms:modified xsi:type="dcterms:W3CDTF">2018-08-13T17:29:58Z</dcterms:modified>
  <cp:category/>
</cp:coreProperties>
</file>