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13" autoAdjust="0"/>
    <p:restoredTop sz="94660"/>
  </p:normalViewPr>
  <p:slideViewPr>
    <p:cSldViewPr snapToGrid="0">
      <p:cViewPr>
        <p:scale>
          <a:sx n="100" d="100"/>
          <a:sy n="100" d="100"/>
        </p:scale>
        <p:origin x="888" y="7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9018A7-36F5-48CF-81D3-FC73575FE0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6B43C0-971F-4125-94AE-AE44875866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DF6956-C38A-4554-9CCD-6770D0D802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09977-2CDA-4D1A-8B42-0AE64A6EF885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38343C-D493-4D24-B08C-B26306112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7C6A4F-467A-4129-B9CD-90E3554BD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5B251-9A5F-4403-B50F-89222EAD4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425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A916ED-9228-434B-BC2D-26A23D0030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931250-7B62-401D-9F6A-9863F6CF1C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CC233A-214D-4926-B94A-74302B518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09977-2CDA-4D1A-8B42-0AE64A6EF885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A182C6-B999-4146-964C-4A068C8A17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83926B-C4F4-436E-9884-DBAF5F72E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5B251-9A5F-4403-B50F-89222EAD4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639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5000CC7-8CD5-40A8-A7C7-3BDDCA09B0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6B1AD9-1E26-4690-90BF-DE96B4B76A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8D0572-EA61-4290-A985-975D87F3F6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09977-2CDA-4D1A-8B42-0AE64A6EF885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10BD15-0794-4406-80D5-36697E67A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53B37F-8635-4639-923C-2C5D69EA4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5B251-9A5F-4403-B50F-89222EAD4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516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E162A9-8BBF-486B-B439-17571E5B1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66B6C3-B612-4D2E-9992-80A0BB6EAB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1AF444-5C69-414F-B5D3-3FE0B7679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09977-2CDA-4D1A-8B42-0AE64A6EF885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C5C66D-35C2-4C33-9253-8290B2B20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BED150-78C8-4366-9FF7-49B48C00E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5B251-9A5F-4403-B50F-89222EAD4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001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26E816-5914-47EF-950C-B758E79B03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D592F7-B283-41B3-9B1A-1355B7CAB8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734338-2586-4E1A-B0E7-202A756140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09977-2CDA-4D1A-8B42-0AE64A6EF885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2DCA2B-CDE5-43CB-8CA9-D7A19FA52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815222-521D-471D-8D0D-EF5005E1E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5B251-9A5F-4403-B50F-89222EAD4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202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0919CA-AE38-4F38-8BCC-B315BCEE71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40C0D4-BAFB-4A04-A93A-97B4CD4DE5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74725E-4383-4956-BB9D-8C904FB016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507731-1719-4C83-9131-89E2BA965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09977-2CDA-4D1A-8B42-0AE64A6EF885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8D59B4-6530-44A6-8F27-48F230AFDD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8CECD7-4695-4B1C-BB89-850650205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5B251-9A5F-4403-B50F-89222EAD4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026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24BB0B-C720-48B2-865F-C587F7FC75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182065-BB7E-4D19-AFDD-A74A519D5B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523242-4A12-4534-A5AC-915BE6E14E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519497-0170-47F7-9BF3-7510C30CA3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848CD9D-44FD-4ED7-8E0A-9DF09DB7A0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376BEE6-261D-45D3-9603-F12145D87E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09977-2CDA-4D1A-8B42-0AE64A6EF885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6A26898-FE96-47C3-BBA7-AF38825562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38D4CA2-0436-449D-A556-CEC8702E6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5B251-9A5F-4403-B50F-89222EAD4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270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5E7114-DF55-4F0D-A2ED-278C589476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4CB08D5-0511-4ABF-8A09-C24120875B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09977-2CDA-4D1A-8B42-0AE64A6EF885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9A566F-F9FE-4019-A05B-13D5E5998E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29EAAA-AABC-4215-9536-ACCD31897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5B251-9A5F-4403-B50F-89222EAD4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79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A9D83EA-5DF3-4963-8692-BA8A715363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09977-2CDA-4D1A-8B42-0AE64A6EF885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00153CB-D02A-4A10-A34F-B07DCE5DDF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C3C820-3992-40A2-9092-2D53B655A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5B251-9A5F-4403-B50F-89222EAD4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976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AD4EAD-675C-4A91-923D-DB2E1415C9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19A1C5-5855-435F-9541-E1961A4DD3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14D60A-00C9-48E3-9E93-B7236CB5B7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E90225-F24A-4DE6-98EC-3A4448D803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09977-2CDA-4D1A-8B42-0AE64A6EF885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5D91A8-D309-40AD-81F9-F167719AB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6FC009-362D-418A-810A-1474B0E53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5B251-9A5F-4403-B50F-89222EAD4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361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D91CF-C352-4C32-879E-A4CFA076E8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67A03A6-AC4C-4038-86A8-E4F1A1EE4C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8054D6-C0E5-4C1B-8576-C8EBC10545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846D96-7748-48E9-8666-D8BCF5B592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09977-2CDA-4D1A-8B42-0AE64A6EF885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3FA213-E951-4ACE-9E96-7A7D5978EB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DF7CFC-BDA2-4476-9D5F-123556F97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5B251-9A5F-4403-B50F-89222EAD4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988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539D4FA-A757-4D6F-A911-5F21CAF595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66FD2A-C145-4169-BB23-A2CE09F9B5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4F0BC9-1E8C-4A05-8D9C-2A7A34956B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A09977-2CDA-4D1A-8B42-0AE64A6EF885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81D73E-5F4F-4BD2-A74C-90A9E9129F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9BF57F-BA1C-4ED8-84FD-B03809649B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15B251-9A5F-4403-B50F-89222EAD4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692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8F0F97-341D-4A7B-8039-E6594AF383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016949"/>
          </a:xfrm>
        </p:spPr>
        <p:txBody>
          <a:bodyPr/>
          <a:lstStyle/>
          <a:p>
            <a:r>
              <a:rPr lang="en-US" b="1" dirty="0" smtClean="0"/>
              <a:t>Status</a:t>
            </a:r>
            <a:r>
              <a:rPr lang="en-US" b="1" dirty="0" smtClean="0"/>
              <a:t>: </a:t>
            </a:r>
            <a:r>
              <a:rPr lang="en-US" dirty="0"/>
              <a:t>PROJECTNAME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F04FC5C-EE6C-4C85-965C-E93083D74083}"/>
              </a:ext>
            </a:extLst>
          </p:cNvPr>
          <p:cNvGrpSpPr/>
          <p:nvPr/>
        </p:nvGrpSpPr>
        <p:grpSpPr>
          <a:xfrm>
            <a:off x="9141563" y="6408415"/>
            <a:ext cx="3050437" cy="369332"/>
            <a:chOff x="9508259" y="2909860"/>
            <a:chExt cx="3050437" cy="369332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93381097-4B61-45B9-80AC-F1C4750BB1F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508259" y="3009901"/>
              <a:ext cx="183430" cy="185943"/>
            </a:xfrm>
            <a:prstGeom prst="rect">
              <a:avLst/>
            </a:prstGeom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C9CD3B1A-8EEA-4AB7-A38D-DC0FA36F31E7}"/>
                </a:ext>
              </a:extLst>
            </p:cNvPr>
            <p:cNvSpPr txBox="1"/>
            <p:nvPr/>
          </p:nvSpPr>
          <p:spPr>
            <a:xfrm>
              <a:off x="9628086" y="2909860"/>
              <a:ext cx="29306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Bahnschrift SemiBold Condensed" panose="020B0502040204020203" pitchFamily="34" charset="0"/>
                </a:rPr>
                <a:t>The ECE 556 Company - Confidential</a:t>
              </a:r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3779" y="1016950"/>
            <a:ext cx="8540907" cy="5391465"/>
          </a:xfrm>
        </p:spPr>
        <p:txBody>
          <a:bodyPr/>
          <a:lstStyle/>
          <a:p>
            <a:r>
              <a:rPr lang="en-US" dirty="0"/>
              <a:t>Put your full project timeline on this slide. </a:t>
            </a:r>
          </a:p>
          <a:p>
            <a:r>
              <a:rPr lang="en-US" dirty="0"/>
              <a:t>Suggested format:</a:t>
            </a:r>
          </a:p>
          <a:p>
            <a:pPr lvl="1"/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Grey out </a:t>
            </a:r>
            <a:r>
              <a:rPr lang="en-US" dirty="0"/>
              <a:t>items that are completed, but keep them around. </a:t>
            </a:r>
          </a:p>
          <a:p>
            <a:pPr lvl="1"/>
            <a:r>
              <a:rPr lang="en-US" dirty="0"/>
              <a:t>If a task is happening now or coming up in the next week, mark it </a:t>
            </a:r>
            <a:r>
              <a:rPr lang="en-US" dirty="0">
                <a:solidFill>
                  <a:srgbClr val="00B050"/>
                </a:solidFill>
              </a:rPr>
              <a:t>green</a:t>
            </a:r>
            <a:r>
              <a:rPr lang="en-US" dirty="0"/>
              <a:t>, </a:t>
            </a:r>
            <a:r>
              <a:rPr lang="en-US" dirty="0">
                <a:solidFill>
                  <a:srgbClr val="FFC000"/>
                </a:solidFill>
              </a:rPr>
              <a:t>orange</a:t>
            </a:r>
            <a:r>
              <a:rPr lang="en-US" dirty="0"/>
              <a:t> or </a:t>
            </a:r>
            <a:r>
              <a:rPr lang="en-US" dirty="0">
                <a:solidFill>
                  <a:srgbClr val="FF0000"/>
                </a:solidFill>
              </a:rPr>
              <a:t>red </a:t>
            </a:r>
            <a:r>
              <a:rPr lang="en-US" dirty="0"/>
              <a:t>according to your confidence of on-time completion.</a:t>
            </a:r>
          </a:p>
          <a:p>
            <a:pPr lvl="1"/>
            <a:r>
              <a:rPr lang="en-US" dirty="0"/>
              <a:t>If something changes (like you need to push a task completion date out), </a:t>
            </a:r>
            <a:r>
              <a:rPr lang="en-US" strike="sngStrike" dirty="0"/>
              <a:t>cross out</a:t>
            </a:r>
            <a:r>
              <a:rPr lang="en-US" dirty="0"/>
              <a:t> the old information and </a:t>
            </a:r>
            <a:r>
              <a:rPr lang="en-US" u="sng" dirty="0"/>
              <a:t>underline</a:t>
            </a:r>
            <a:r>
              <a:rPr lang="en-US" dirty="0"/>
              <a:t> the new information)</a:t>
            </a:r>
          </a:p>
          <a:p>
            <a:r>
              <a:rPr lang="en-US" dirty="0"/>
              <a:t>Flexible format:</a:t>
            </a:r>
          </a:p>
          <a:p>
            <a:pPr lvl="1"/>
            <a:r>
              <a:rPr lang="en-US" dirty="0"/>
              <a:t>If you want to represent your schedule in a different format than the above, that’s okay, but the above info should be represented somehow</a:t>
            </a:r>
            <a:endParaRPr lang="en-US" dirty="0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13584BEF-006D-4FDE-8DDF-3F56564F917F}"/>
              </a:ext>
            </a:extLst>
          </p:cNvPr>
          <p:cNvSpPr/>
          <p:nvPr/>
        </p:nvSpPr>
        <p:spPr>
          <a:xfrm>
            <a:off x="10907281" y="264919"/>
            <a:ext cx="1016949" cy="1016949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Status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85724BC-2037-43D2-AD9D-E79C6027EA8B}"/>
              </a:ext>
            </a:extLst>
          </p:cNvPr>
          <p:cNvSpPr txBox="1"/>
          <p:nvPr/>
        </p:nvSpPr>
        <p:spPr>
          <a:xfrm>
            <a:off x="8984343" y="1625600"/>
            <a:ext cx="2914402" cy="230832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/>
              <a:t>Executive summary: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ONE SENTENCE</a:t>
            </a:r>
          </a:p>
          <a:p>
            <a:endParaRPr lang="en-US" dirty="0"/>
          </a:p>
          <a:p>
            <a:r>
              <a:rPr lang="en-US" b="1" dirty="0"/>
              <a:t>Risks/requests: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MAJOR ISSUES WORTH REPORTING?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ASKING FOR HELP?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ASKING FOR GEAR?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5916E90-DBD8-4B33-9033-93E2C286702D}"/>
              </a:ext>
            </a:extLst>
          </p:cNvPr>
          <p:cNvSpPr txBox="1"/>
          <p:nvPr/>
        </p:nvSpPr>
        <p:spPr>
          <a:xfrm>
            <a:off x="8984342" y="264919"/>
            <a:ext cx="179795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/>
              <a:t>XX%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9950360-2B6D-43FB-BE6B-7CA7ECC2C2DF}"/>
              </a:ext>
            </a:extLst>
          </p:cNvPr>
          <p:cNvSpPr txBox="1"/>
          <p:nvPr/>
        </p:nvSpPr>
        <p:spPr>
          <a:xfrm>
            <a:off x="8984343" y="1106028"/>
            <a:ext cx="17979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Ships MM/DD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D81C8219-90E6-4E04-9103-C7A6E1B091E5}"/>
              </a:ext>
            </a:extLst>
          </p:cNvPr>
          <p:cNvCxnSpPr>
            <a:cxnSpLocks/>
          </p:cNvCxnSpPr>
          <p:nvPr/>
        </p:nvCxnSpPr>
        <p:spPr>
          <a:xfrm>
            <a:off x="10782300" y="264919"/>
            <a:ext cx="124981" cy="230381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A583B958-16A2-4668-A297-B83AEF155F34}"/>
              </a:ext>
            </a:extLst>
          </p:cNvPr>
          <p:cNvSpPr txBox="1"/>
          <p:nvPr/>
        </p:nvSpPr>
        <p:spPr>
          <a:xfrm>
            <a:off x="8147807" y="37582"/>
            <a:ext cx="3861955" cy="246221"/>
          </a:xfrm>
          <a:prstGeom prst="rect">
            <a:avLst/>
          </a:prstGeom>
          <a:solidFill>
            <a:srgbClr val="FFCCFF"/>
          </a:solidFill>
        </p:spPr>
        <p:txBody>
          <a:bodyPr wrap="none" rtlCol="0">
            <a:spAutoFit/>
          </a:bodyPr>
          <a:lstStyle/>
          <a:p>
            <a:r>
              <a:rPr lang="en-US" sz="1000" i="1" dirty="0">
                <a:solidFill>
                  <a:srgbClr val="7030A0"/>
                </a:solidFill>
              </a:rPr>
              <a:t>Set this to </a:t>
            </a:r>
            <a:r>
              <a:rPr lang="en-US" sz="1000" i="1" dirty="0" smtClean="0">
                <a:solidFill>
                  <a:srgbClr val="7030A0"/>
                </a:solidFill>
              </a:rPr>
              <a:t>green/yellow/red – overall confidence of on-time completion</a:t>
            </a:r>
            <a:endParaRPr lang="en-US" sz="1000" i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98479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</TotalTime>
  <Words>152</Words>
  <Application>Microsoft Office PowerPoint</Application>
  <PresentationFormat>Widescreen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Bahnschrift SemiBold Condensed</vt:lpstr>
      <vt:lpstr>Calibri</vt:lpstr>
      <vt:lpstr>Calibri Light</vt:lpstr>
      <vt:lpstr>Office Theme</vt:lpstr>
      <vt:lpstr>Status: PROJECTNAME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tkbletsc</dc:creator>
  <cp:lastModifiedBy>Tyler Bletsch</cp:lastModifiedBy>
  <cp:revision>9</cp:revision>
  <dcterms:created xsi:type="dcterms:W3CDTF">2019-08-21T18:13:30Z</dcterms:created>
  <dcterms:modified xsi:type="dcterms:W3CDTF">2019-10-15T19:22:05Z</dcterms:modified>
</cp:coreProperties>
</file>