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2" r:id="rId1"/>
  </p:sldMasterIdLst>
  <p:notesMasterIdLst>
    <p:notesMasterId r:id="rId44"/>
  </p:notesMasterIdLst>
  <p:handoutMasterIdLst>
    <p:handoutMasterId r:id="rId45"/>
  </p:handoutMasterIdLst>
  <p:sldIdLst>
    <p:sldId id="408" r:id="rId2"/>
    <p:sldId id="401" r:id="rId3"/>
    <p:sldId id="390" r:id="rId4"/>
    <p:sldId id="359" r:id="rId5"/>
    <p:sldId id="392" r:id="rId6"/>
    <p:sldId id="393" r:id="rId7"/>
    <p:sldId id="394" r:id="rId8"/>
    <p:sldId id="364" r:id="rId9"/>
    <p:sldId id="403" r:id="rId10"/>
    <p:sldId id="405" r:id="rId11"/>
    <p:sldId id="404" r:id="rId12"/>
    <p:sldId id="365" r:id="rId13"/>
    <p:sldId id="366" r:id="rId14"/>
    <p:sldId id="367" r:id="rId15"/>
    <p:sldId id="368" r:id="rId16"/>
    <p:sldId id="369" r:id="rId17"/>
    <p:sldId id="406" r:id="rId18"/>
    <p:sldId id="371" r:id="rId19"/>
    <p:sldId id="372" r:id="rId20"/>
    <p:sldId id="373" r:id="rId21"/>
    <p:sldId id="374" r:id="rId22"/>
    <p:sldId id="375" r:id="rId23"/>
    <p:sldId id="376" r:id="rId24"/>
    <p:sldId id="377" r:id="rId25"/>
    <p:sldId id="378" r:id="rId26"/>
    <p:sldId id="379" r:id="rId27"/>
    <p:sldId id="380" r:id="rId28"/>
    <p:sldId id="381" r:id="rId29"/>
    <p:sldId id="407" r:id="rId30"/>
    <p:sldId id="409" r:id="rId31"/>
    <p:sldId id="382" r:id="rId32"/>
    <p:sldId id="383" r:id="rId33"/>
    <p:sldId id="384" r:id="rId34"/>
    <p:sldId id="385" r:id="rId35"/>
    <p:sldId id="386" r:id="rId36"/>
    <p:sldId id="396" r:id="rId37"/>
    <p:sldId id="397" r:id="rId38"/>
    <p:sldId id="398" r:id="rId39"/>
    <p:sldId id="387" r:id="rId40"/>
    <p:sldId id="362" r:id="rId41"/>
    <p:sldId id="399" r:id="rId42"/>
    <p:sldId id="402" r:id="rId43"/>
  </p:sldIdLst>
  <p:sldSz cx="9144000" cy="6858000" type="screen4x3"/>
  <p:notesSz cx="6858000" cy="9144000"/>
  <p:defaultTex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8552"/>
    <a:srgbClr val="FFB41B"/>
    <a:srgbClr val="FFA41F"/>
    <a:srgbClr val="0E0A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4"/>
    <p:restoredTop sz="81352"/>
  </p:normalViewPr>
  <p:slideViewPr>
    <p:cSldViewPr>
      <p:cViewPr varScale="1">
        <p:scale>
          <a:sx n="69" d="100"/>
          <a:sy n="69" d="100"/>
        </p:scale>
        <p:origin x="128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9" d="100"/>
          <a:sy n="119" d="100"/>
        </p:scale>
        <p:origin x="-2320" y="-11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34731C-F005-674A-BA10-F2D0638C0394}"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US"/>
        </a:p>
      </dgm:t>
    </dgm:pt>
    <dgm:pt modelId="{8E09510D-0262-224D-8F22-11455F3A5B7D}">
      <dgm:prSet phldrT="[Text]"/>
      <dgm:spPr>
        <a:solidFill>
          <a:schemeClr val="tx1"/>
        </a:solidFill>
      </dgm:spPr>
      <dgm:t>
        <a:bodyPr/>
        <a:lstStyle/>
        <a:p>
          <a:r>
            <a:rPr lang="en-AU" b="1" dirty="0" smtClean="0">
              <a:latin typeface="+mn-lt"/>
              <a:ea typeface="+mn-ea"/>
            </a:rPr>
            <a:t>Computers as targets</a:t>
          </a:r>
          <a:endParaRPr lang="en-US" b="1" dirty="0">
            <a:latin typeface="+mn-lt"/>
          </a:endParaRPr>
        </a:p>
      </dgm:t>
    </dgm:pt>
    <dgm:pt modelId="{88A74A8C-A64F-A346-9092-2A5845D7892F}" type="parTrans" cxnId="{A011DB5B-3C13-E547-835C-269EA8C86B15}">
      <dgm:prSet/>
      <dgm:spPr/>
      <dgm:t>
        <a:bodyPr/>
        <a:lstStyle/>
        <a:p>
          <a:endParaRPr lang="en-US"/>
        </a:p>
      </dgm:t>
    </dgm:pt>
    <dgm:pt modelId="{8B7709F4-6BDB-C24D-B5DB-6F672893D170}" type="sibTrans" cxnId="{A011DB5B-3C13-E547-835C-269EA8C86B15}">
      <dgm:prSet/>
      <dgm:spPr/>
      <dgm:t>
        <a:bodyPr/>
        <a:lstStyle/>
        <a:p>
          <a:endParaRPr lang="en-US"/>
        </a:p>
      </dgm:t>
    </dgm:pt>
    <dgm:pt modelId="{9F42375A-5320-094A-A640-A699CD782E17}">
      <dgm:prSet custT="1"/>
      <dgm:spPr>
        <a:solidFill>
          <a:schemeClr val="accent3">
            <a:lumMod val="75000"/>
          </a:schemeClr>
        </a:solidFill>
      </dgm:spPr>
      <dgm:t>
        <a:bodyPr/>
        <a:lstStyle/>
        <a:p>
          <a:r>
            <a:rPr lang="en-AU" sz="1400" b="1" dirty="0" smtClean="0">
              <a:solidFill>
                <a:schemeClr val="bg1"/>
              </a:solidFill>
              <a:latin typeface="+mn-lt"/>
              <a:ea typeface="+mn-ea"/>
            </a:rPr>
            <a:t>Involves an attack on data integrity, system integrity, data confidentiality, privacy, or availability</a:t>
          </a:r>
        </a:p>
      </dgm:t>
    </dgm:pt>
    <dgm:pt modelId="{DD5EAC86-A7F3-034F-A07B-8129F9858D96}" type="parTrans" cxnId="{42E5365D-2CFD-BA42-8CE6-0323AD338E8C}">
      <dgm:prSet/>
      <dgm:spPr/>
      <dgm:t>
        <a:bodyPr/>
        <a:lstStyle/>
        <a:p>
          <a:endParaRPr lang="en-US"/>
        </a:p>
      </dgm:t>
    </dgm:pt>
    <dgm:pt modelId="{7EAD22CD-FFDA-F945-A2D1-5B91E7149E1C}" type="sibTrans" cxnId="{42E5365D-2CFD-BA42-8CE6-0323AD338E8C}">
      <dgm:prSet/>
      <dgm:spPr/>
      <dgm:t>
        <a:bodyPr/>
        <a:lstStyle/>
        <a:p>
          <a:endParaRPr lang="en-US"/>
        </a:p>
      </dgm:t>
    </dgm:pt>
    <dgm:pt modelId="{E1E3DE90-D6FE-9340-B1F8-30B0DB01B6BF}">
      <dgm:prSet/>
      <dgm:spPr>
        <a:solidFill>
          <a:schemeClr val="tx1"/>
        </a:solidFill>
      </dgm:spPr>
      <dgm:t>
        <a:bodyPr/>
        <a:lstStyle/>
        <a:p>
          <a:r>
            <a:rPr lang="en-AU" b="1" dirty="0" smtClean="0">
              <a:latin typeface="+mn-lt"/>
              <a:ea typeface="+mn-ea"/>
            </a:rPr>
            <a:t>Computers as storage devices</a:t>
          </a:r>
        </a:p>
      </dgm:t>
    </dgm:pt>
    <dgm:pt modelId="{8156E39F-B1BB-E644-B585-C3FA37AB318F}" type="parTrans" cxnId="{43651987-9797-3C43-9D97-1E66DCCD6402}">
      <dgm:prSet/>
      <dgm:spPr/>
      <dgm:t>
        <a:bodyPr/>
        <a:lstStyle/>
        <a:p>
          <a:endParaRPr lang="en-US"/>
        </a:p>
      </dgm:t>
    </dgm:pt>
    <dgm:pt modelId="{23436C3E-2A21-D64A-9BA7-8DA115EBE84C}" type="sibTrans" cxnId="{43651987-9797-3C43-9D97-1E66DCCD6402}">
      <dgm:prSet/>
      <dgm:spPr/>
      <dgm:t>
        <a:bodyPr/>
        <a:lstStyle/>
        <a:p>
          <a:endParaRPr lang="en-US"/>
        </a:p>
      </dgm:t>
    </dgm:pt>
    <dgm:pt modelId="{1455CAFC-75BE-5743-A225-495E94182041}">
      <dgm:prSet/>
      <dgm:spPr>
        <a:solidFill>
          <a:schemeClr val="accent6">
            <a:lumMod val="75000"/>
          </a:schemeClr>
        </a:solidFill>
      </dgm:spPr>
      <dgm:t>
        <a:bodyPr/>
        <a:lstStyle/>
        <a:p>
          <a:r>
            <a:rPr lang="en-AU" b="1" dirty="0" smtClean="0">
              <a:solidFill>
                <a:srgbClr val="000000"/>
              </a:solidFill>
              <a:latin typeface="+mn-lt"/>
              <a:ea typeface="+mn-ea"/>
            </a:rPr>
            <a:t>Using the computer to store stolen password lists, credit card or calling card numbers, proprietary corporate information, pornographic image files, or pirated commercial software</a:t>
          </a:r>
        </a:p>
      </dgm:t>
    </dgm:pt>
    <dgm:pt modelId="{0DA39F8D-681B-354E-B6EA-81ED3E6DE517}" type="parTrans" cxnId="{C7E13F30-264B-864E-819E-E9DE9B2BFDFC}">
      <dgm:prSet/>
      <dgm:spPr/>
      <dgm:t>
        <a:bodyPr/>
        <a:lstStyle/>
        <a:p>
          <a:endParaRPr lang="en-US"/>
        </a:p>
      </dgm:t>
    </dgm:pt>
    <dgm:pt modelId="{74845942-0630-E34B-BDD9-134E68A22941}" type="sibTrans" cxnId="{C7E13F30-264B-864E-819E-E9DE9B2BFDFC}">
      <dgm:prSet/>
      <dgm:spPr/>
      <dgm:t>
        <a:bodyPr/>
        <a:lstStyle/>
        <a:p>
          <a:endParaRPr lang="en-US"/>
        </a:p>
      </dgm:t>
    </dgm:pt>
    <dgm:pt modelId="{38B53426-DC34-4446-B4CB-E6716DFF9AF3}">
      <dgm:prSet/>
      <dgm:spPr>
        <a:solidFill>
          <a:schemeClr val="tx1"/>
        </a:solidFill>
      </dgm:spPr>
      <dgm:t>
        <a:bodyPr/>
        <a:lstStyle/>
        <a:p>
          <a:r>
            <a:rPr lang="en-AU" b="1" dirty="0" smtClean="0">
              <a:latin typeface="+mn-lt"/>
              <a:ea typeface="+mn-ea"/>
            </a:rPr>
            <a:t>Computers as communications tools</a:t>
          </a:r>
        </a:p>
      </dgm:t>
    </dgm:pt>
    <dgm:pt modelId="{8EB3CF16-BDEC-0749-836C-4475B58E6DCD}" type="parTrans" cxnId="{AE9F3794-3C73-9A42-8D05-25097E2EE1DA}">
      <dgm:prSet/>
      <dgm:spPr/>
      <dgm:t>
        <a:bodyPr/>
        <a:lstStyle/>
        <a:p>
          <a:endParaRPr lang="en-US"/>
        </a:p>
      </dgm:t>
    </dgm:pt>
    <dgm:pt modelId="{C4617085-B2EA-494F-AFAE-D9ECD67409B5}" type="sibTrans" cxnId="{AE9F3794-3C73-9A42-8D05-25097E2EE1DA}">
      <dgm:prSet/>
      <dgm:spPr/>
      <dgm:t>
        <a:bodyPr/>
        <a:lstStyle/>
        <a:p>
          <a:endParaRPr lang="en-US"/>
        </a:p>
      </dgm:t>
    </dgm:pt>
    <dgm:pt modelId="{323A1022-FE6E-8741-920F-9FE763826367}">
      <dgm:prSet/>
      <dgm:spPr>
        <a:solidFill>
          <a:schemeClr val="accent5">
            <a:lumMod val="75000"/>
          </a:schemeClr>
        </a:solidFill>
      </dgm:spPr>
      <dgm:t>
        <a:bodyPr/>
        <a:lstStyle/>
        <a:p>
          <a:r>
            <a:rPr lang="en-AU" b="1" dirty="0" smtClean="0">
              <a:solidFill>
                <a:srgbClr val="000000"/>
              </a:solidFill>
              <a:latin typeface="+mn-lt"/>
              <a:ea typeface="+mn-ea"/>
            </a:rPr>
            <a:t>Crimes that are committed online, such as fraud, gambling, child pornography, and the  illegal sale of prescription drugs, controlled substances, alcohol, or guns</a:t>
          </a:r>
          <a:endParaRPr lang="en-AU" b="1" dirty="0">
            <a:solidFill>
              <a:srgbClr val="000000"/>
            </a:solidFill>
            <a:latin typeface="+mn-lt"/>
            <a:ea typeface="+mn-ea"/>
          </a:endParaRPr>
        </a:p>
      </dgm:t>
    </dgm:pt>
    <dgm:pt modelId="{21D9A743-31B7-CD42-950A-4692FD22E37B}" type="parTrans" cxnId="{BA3DAB9C-2E1F-B445-AEDA-7B7626F011D2}">
      <dgm:prSet/>
      <dgm:spPr/>
      <dgm:t>
        <a:bodyPr/>
        <a:lstStyle/>
        <a:p>
          <a:endParaRPr lang="en-US"/>
        </a:p>
      </dgm:t>
    </dgm:pt>
    <dgm:pt modelId="{443343D3-63B2-5544-B83B-7ED9D54D602C}" type="sibTrans" cxnId="{BA3DAB9C-2E1F-B445-AEDA-7B7626F011D2}">
      <dgm:prSet/>
      <dgm:spPr/>
      <dgm:t>
        <a:bodyPr/>
        <a:lstStyle/>
        <a:p>
          <a:endParaRPr lang="en-US"/>
        </a:p>
      </dgm:t>
    </dgm:pt>
    <dgm:pt modelId="{4A4FE627-1C47-EC4A-8F07-2B937A0470D2}" type="pres">
      <dgm:prSet presAssocID="{2734731C-F005-674A-BA10-F2D0638C0394}" presName="theList" presStyleCnt="0">
        <dgm:presLayoutVars>
          <dgm:dir/>
          <dgm:animLvl val="lvl"/>
          <dgm:resizeHandles val="exact"/>
        </dgm:presLayoutVars>
      </dgm:prSet>
      <dgm:spPr/>
      <dgm:t>
        <a:bodyPr/>
        <a:lstStyle/>
        <a:p>
          <a:endParaRPr lang="en-US"/>
        </a:p>
      </dgm:t>
    </dgm:pt>
    <dgm:pt modelId="{724BC1D1-CC3D-624C-9C92-8D83F12C9210}" type="pres">
      <dgm:prSet presAssocID="{8E09510D-0262-224D-8F22-11455F3A5B7D}" presName="compNode" presStyleCnt="0"/>
      <dgm:spPr/>
    </dgm:pt>
    <dgm:pt modelId="{B9C642EB-0067-004D-B475-FD842CCA2E4C}" type="pres">
      <dgm:prSet presAssocID="{8E09510D-0262-224D-8F22-11455F3A5B7D}" presName="aNode" presStyleLbl="bgShp" presStyleIdx="0" presStyleCnt="3"/>
      <dgm:spPr/>
      <dgm:t>
        <a:bodyPr/>
        <a:lstStyle/>
        <a:p>
          <a:endParaRPr lang="en-US"/>
        </a:p>
      </dgm:t>
    </dgm:pt>
    <dgm:pt modelId="{5F2B7152-3F37-0C41-93B2-201853DB5948}" type="pres">
      <dgm:prSet presAssocID="{8E09510D-0262-224D-8F22-11455F3A5B7D}" presName="textNode" presStyleLbl="bgShp" presStyleIdx="0" presStyleCnt="3"/>
      <dgm:spPr/>
      <dgm:t>
        <a:bodyPr/>
        <a:lstStyle/>
        <a:p>
          <a:endParaRPr lang="en-US"/>
        </a:p>
      </dgm:t>
    </dgm:pt>
    <dgm:pt modelId="{AAB61FA4-CF9B-CE47-B2CA-39BD5D653946}" type="pres">
      <dgm:prSet presAssocID="{8E09510D-0262-224D-8F22-11455F3A5B7D}" presName="compChildNode" presStyleCnt="0"/>
      <dgm:spPr/>
    </dgm:pt>
    <dgm:pt modelId="{6EDD8B10-E4AB-7442-9ED2-14F45786B9A5}" type="pres">
      <dgm:prSet presAssocID="{8E09510D-0262-224D-8F22-11455F3A5B7D}" presName="theInnerList" presStyleCnt="0"/>
      <dgm:spPr/>
    </dgm:pt>
    <dgm:pt modelId="{BD834E4E-EADA-B345-AC38-6D16DE09043E}" type="pres">
      <dgm:prSet presAssocID="{9F42375A-5320-094A-A640-A699CD782E17}" presName="childNode" presStyleLbl="node1" presStyleIdx="0" presStyleCnt="3">
        <dgm:presLayoutVars>
          <dgm:bulletEnabled val="1"/>
        </dgm:presLayoutVars>
      </dgm:prSet>
      <dgm:spPr/>
      <dgm:t>
        <a:bodyPr/>
        <a:lstStyle/>
        <a:p>
          <a:endParaRPr lang="en-US"/>
        </a:p>
      </dgm:t>
    </dgm:pt>
    <dgm:pt modelId="{1761A284-B66E-FF48-8D80-3EBFB32F9094}" type="pres">
      <dgm:prSet presAssocID="{8E09510D-0262-224D-8F22-11455F3A5B7D}" presName="aSpace" presStyleCnt="0"/>
      <dgm:spPr/>
    </dgm:pt>
    <dgm:pt modelId="{5A10C440-8F51-CD4F-9F12-29BCCB404122}" type="pres">
      <dgm:prSet presAssocID="{E1E3DE90-D6FE-9340-B1F8-30B0DB01B6BF}" presName="compNode" presStyleCnt="0"/>
      <dgm:spPr/>
    </dgm:pt>
    <dgm:pt modelId="{28E872C3-1416-CA4A-AF6D-1A94F19905A0}" type="pres">
      <dgm:prSet presAssocID="{E1E3DE90-D6FE-9340-B1F8-30B0DB01B6BF}" presName="aNode" presStyleLbl="bgShp" presStyleIdx="1" presStyleCnt="3"/>
      <dgm:spPr/>
      <dgm:t>
        <a:bodyPr/>
        <a:lstStyle/>
        <a:p>
          <a:endParaRPr lang="en-US"/>
        </a:p>
      </dgm:t>
    </dgm:pt>
    <dgm:pt modelId="{ABEED7C0-C94D-2248-8E32-8FCC8D02CABC}" type="pres">
      <dgm:prSet presAssocID="{E1E3DE90-D6FE-9340-B1F8-30B0DB01B6BF}" presName="textNode" presStyleLbl="bgShp" presStyleIdx="1" presStyleCnt="3"/>
      <dgm:spPr/>
      <dgm:t>
        <a:bodyPr/>
        <a:lstStyle/>
        <a:p>
          <a:endParaRPr lang="en-US"/>
        </a:p>
      </dgm:t>
    </dgm:pt>
    <dgm:pt modelId="{9C480A0E-85EC-434A-9F85-0FE92E16C594}" type="pres">
      <dgm:prSet presAssocID="{E1E3DE90-D6FE-9340-B1F8-30B0DB01B6BF}" presName="compChildNode" presStyleCnt="0"/>
      <dgm:spPr/>
    </dgm:pt>
    <dgm:pt modelId="{B06A2500-7A12-9442-A12B-04992B655779}" type="pres">
      <dgm:prSet presAssocID="{E1E3DE90-D6FE-9340-B1F8-30B0DB01B6BF}" presName="theInnerList" presStyleCnt="0"/>
      <dgm:spPr/>
    </dgm:pt>
    <dgm:pt modelId="{CC2B11E9-5D42-874B-8580-25B4EBA9839D}" type="pres">
      <dgm:prSet presAssocID="{1455CAFC-75BE-5743-A225-495E94182041}" presName="childNode" presStyleLbl="node1" presStyleIdx="1" presStyleCnt="3">
        <dgm:presLayoutVars>
          <dgm:bulletEnabled val="1"/>
        </dgm:presLayoutVars>
      </dgm:prSet>
      <dgm:spPr/>
      <dgm:t>
        <a:bodyPr/>
        <a:lstStyle/>
        <a:p>
          <a:endParaRPr lang="en-US"/>
        </a:p>
      </dgm:t>
    </dgm:pt>
    <dgm:pt modelId="{FA5A9998-1CB2-D549-AEF2-C68DA0D6012A}" type="pres">
      <dgm:prSet presAssocID="{E1E3DE90-D6FE-9340-B1F8-30B0DB01B6BF}" presName="aSpace" presStyleCnt="0"/>
      <dgm:spPr/>
    </dgm:pt>
    <dgm:pt modelId="{BB8831AA-905C-384C-A96B-139AE7820991}" type="pres">
      <dgm:prSet presAssocID="{38B53426-DC34-4446-B4CB-E6716DFF9AF3}" presName="compNode" presStyleCnt="0"/>
      <dgm:spPr/>
    </dgm:pt>
    <dgm:pt modelId="{12848076-7062-8049-A654-DC33219028CD}" type="pres">
      <dgm:prSet presAssocID="{38B53426-DC34-4446-B4CB-E6716DFF9AF3}" presName="aNode" presStyleLbl="bgShp" presStyleIdx="2" presStyleCnt="3"/>
      <dgm:spPr/>
      <dgm:t>
        <a:bodyPr/>
        <a:lstStyle/>
        <a:p>
          <a:endParaRPr lang="en-US"/>
        </a:p>
      </dgm:t>
    </dgm:pt>
    <dgm:pt modelId="{C181ED04-A6C3-4A4C-A460-BB154DA88699}" type="pres">
      <dgm:prSet presAssocID="{38B53426-DC34-4446-B4CB-E6716DFF9AF3}" presName="textNode" presStyleLbl="bgShp" presStyleIdx="2" presStyleCnt="3"/>
      <dgm:spPr/>
      <dgm:t>
        <a:bodyPr/>
        <a:lstStyle/>
        <a:p>
          <a:endParaRPr lang="en-US"/>
        </a:p>
      </dgm:t>
    </dgm:pt>
    <dgm:pt modelId="{B7CFAA29-B34F-F846-9EE8-D0F8EE5F6E5F}" type="pres">
      <dgm:prSet presAssocID="{38B53426-DC34-4446-B4CB-E6716DFF9AF3}" presName="compChildNode" presStyleCnt="0"/>
      <dgm:spPr/>
    </dgm:pt>
    <dgm:pt modelId="{42CA5F17-52C0-DD46-9556-7FE3E47E5D9E}" type="pres">
      <dgm:prSet presAssocID="{38B53426-DC34-4446-B4CB-E6716DFF9AF3}" presName="theInnerList" presStyleCnt="0"/>
      <dgm:spPr/>
    </dgm:pt>
    <dgm:pt modelId="{BCB621A9-B1C9-BD48-AA11-D287835E0F6F}" type="pres">
      <dgm:prSet presAssocID="{323A1022-FE6E-8741-920F-9FE763826367}" presName="childNode" presStyleLbl="node1" presStyleIdx="2" presStyleCnt="3">
        <dgm:presLayoutVars>
          <dgm:bulletEnabled val="1"/>
        </dgm:presLayoutVars>
      </dgm:prSet>
      <dgm:spPr/>
      <dgm:t>
        <a:bodyPr/>
        <a:lstStyle/>
        <a:p>
          <a:endParaRPr lang="en-US"/>
        </a:p>
      </dgm:t>
    </dgm:pt>
  </dgm:ptLst>
  <dgm:cxnLst>
    <dgm:cxn modelId="{2E982CC2-3E9C-014F-B55E-68CFAFD1E3FB}" type="presOf" srcId="{9F42375A-5320-094A-A640-A699CD782E17}" destId="{BD834E4E-EADA-B345-AC38-6D16DE09043E}" srcOrd="0" destOrd="0" presId="urn:microsoft.com/office/officeart/2005/8/layout/lProcess2"/>
    <dgm:cxn modelId="{C7E13F30-264B-864E-819E-E9DE9B2BFDFC}" srcId="{E1E3DE90-D6FE-9340-B1F8-30B0DB01B6BF}" destId="{1455CAFC-75BE-5743-A225-495E94182041}" srcOrd="0" destOrd="0" parTransId="{0DA39F8D-681B-354E-B6EA-81ED3E6DE517}" sibTransId="{74845942-0630-E34B-BDD9-134E68A22941}"/>
    <dgm:cxn modelId="{5FAC58A7-A39E-C946-B6E0-1071BA88521C}" type="presOf" srcId="{E1E3DE90-D6FE-9340-B1F8-30B0DB01B6BF}" destId="{28E872C3-1416-CA4A-AF6D-1A94F19905A0}" srcOrd="0" destOrd="0" presId="urn:microsoft.com/office/officeart/2005/8/layout/lProcess2"/>
    <dgm:cxn modelId="{709CFEB9-443B-1847-A7FE-8F51B52CAB8F}" type="presOf" srcId="{38B53426-DC34-4446-B4CB-E6716DFF9AF3}" destId="{C181ED04-A6C3-4A4C-A460-BB154DA88699}" srcOrd="1" destOrd="0" presId="urn:microsoft.com/office/officeart/2005/8/layout/lProcess2"/>
    <dgm:cxn modelId="{AE9F3794-3C73-9A42-8D05-25097E2EE1DA}" srcId="{2734731C-F005-674A-BA10-F2D0638C0394}" destId="{38B53426-DC34-4446-B4CB-E6716DFF9AF3}" srcOrd="2" destOrd="0" parTransId="{8EB3CF16-BDEC-0749-836C-4475B58E6DCD}" sibTransId="{C4617085-B2EA-494F-AFAE-D9ECD67409B5}"/>
    <dgm:cxn modelId="{76270B34-2459-244D-82B9-7241EC938FA2}" type="presOf" srcId="{E1E3DE90-D6FE-9340-B1F8-30B0DB01B6BF}" destId="{ABEED7C0-C94D-2248-8E32-8FCC8D02CABC}" srcOrd="1" destOrd="0" presId="urn:microsoft.com/office/officeart/2005/8/layout/lProcess2"/>
    <dgm:cxn modelId="{215ED29F-AC00-294D-938B-FA83C694631B}" type="presOf" srcId="{8E09510D-0262-224D-8F22-11455F3A5B7D}" destId="{B9C642EB-0067-004D-B475-FD842CCA2E4C}" srcOrd="0" destOrd="0" presId="urn:microsoft.com/office/officeart/2005/8/layout/lProcess2"/>
    <dgm:cxn modelId="{45D43081-5DB1-5041-837F-E862A3014DB6}" type="presOf" srcId="{2734731C-F005-674A-BA10-F2D0638C0394}" destId="{4A4FE627-1C47-EC4A-8F07-2B937A0470D2}" srcOrd="0" destOrd="0" presId="urn:microsoft.com/office/officeart/2005/8/layout/lProcess2"/>
    <dgm:cxn modelId="{42E5365D-2CFD-BA42-8CE6-0323AD338E8C}" srcId="{8E09510D-0262-224D-8F22-11455F3A5B7D}" destId="{9F42375A-5320-094A-A640-A699CD782E17}" srcOrd="0" destOrd="0" parTransId="{DD5EAC86-A7F3-034F-A07B-8129F9858D96}" sibTransId="{7EAD22CD-FFDA-F945-A2D1-5B91E7149E1C}"/>
    <dgm:cxn modelId="{EE0C1F39-90E2-4F49-9BF9-855E37B72418}" type="presOf" srcId="{1455CAFC-75BE-5743-A225-495E94182041}" destId="{CC2B11E9-5D42-874B-8580-25B4EBA9839D}" srcOrd="0" destOrd="0" presId="urn:microsoft.com/office/officeart/2005/8/layout/lProcess2"/>
    <dgm:cxn modelId="{A011DB5B-3C13-E547-835C-269EA8C86B15}" srcId="{2734731C-F005-674A-BA10-F2D0638C0394}" destId="{8E09510D-0262-224D-8F22-11455F3A5B7D}" srcOrd="0" destOrd="0" parTransId="{88A74A8C-A64F-A346-9092-2A5845D7892F}" sibTransId="{8B7709F4-6BDB-C24D-B5DB-6F672893D170}"/>
    <dgm:cxn modelId="{BA3DAB9C-2E1F-B445-AEDA-7B7626F011D2}" srcId="{38B53426-DC34-4446-B4CB-E6716DFF9AF3}" destId="{323A1022-FE6E-8741-920F-9FE763826367}" srcOrd="0" destOrd="0" parTransId="{21D9A743-31B7-CD42-950A-4692FD22E37B}" sibTransId="{443343D3-63B2-5544-B83B-7ED9D54D602C}"/>
    <dgm:cxn modelId="{49AC6604-C93E-E54A-B9B5-6E4FB73F77EB}" type="presOf" srcId="{8E09510D-0262-224D-8F22-11455F3A5B7D}" destId="{5F2B7152-3F37-0C41-93B2-201853DB5948}" srcOrd="1" destOrd="0" presId="urn:microsoft.com/office/officeart/2005/8/layout/lProcess2"/>
    <dgm:cxn modelId="{43651987-9797-3C43-9D97-1E66DCCD6402}" srcId="{2734731C-F005-674A-BA10-F2D0638C0394}" destId="{E1E3DE90-D6FE-9340-B1F8-30B0DB01B6BF}" srcOrd="1" destOrd="0" parTransId="{8156E39F-B1BB-E644-B585-C3FA37AB318F}" sibTransId="{23436C3E-2A21-D64A-9BA7-8DA115EBE84C}"/>
    <dgm:cxn modelId="{FC9D8E23-BC35-FB44-9EED-265D4240BA65}" type="presOf" srcId="{38B53426-DC34-4446-B4CB-E6716DFF9AF3}" destId="{12848076-7062-8049-A654-DC33219028CD}" srcOrd="0" destOrd="0" presId="urn:microsoft.com/office/officeart/2005/8/layout/lProcess2"/>
    <dgm:cxn modelId="{D4E84E95-D0A7-4540-869D-421E838252C1}" type="presOf" srcId="{323A1022-FE6E-8741-920F-9FE763826367}" destId="{BCB621A9-B1C9-BD48-AA11-D287835E0F6F}" srcOrd="0" destOrd="0" presId="urn:microsoft.com/office/officeart/2005/8/layout/lProcess2"/>
    <dgm:cxn modelId="{AE8F2370-766F-724B-8C7E-1EF16E3B2C9E}" type="presParOf" srcId="{4A4FE627-1C47-EC4A-8F07-2B937A0470D2}" destId="{724BC1D1-CC3D-624C-9C92-8D83F12C9210}" srcOrd="0" destOrd="0" presId="urn:microsoft.com/office/officeart/2005/8/layout/lProcess2"/>
    <dgm:cxn modelId="{DE70DBD7-46AA-B448-871B-90DB034734EF}" type="presParOf" srcId="{724BC1D1-CC3D-624C-9C92-8D83F12C9210}" destId="{B9C642EB-0067-004D-B475-FD842CCA2E4C}" srcOrd="0" destOrd="0" presId="urn:microsoft.com/office/officeart/2005/8/layout/lProcess2"/>
    <dgm:cxn modelId="{58AE4DAA-6FCB-B345-A7B3-250796F1DE44}" type="presParOf" srcId="{724BC1D1-CC3D-624C-9C92-8D83F12C9210}" destId="{5F2B7152-3F37-0C41-93B2-201853DB5948}" srcOrd="1" destOrd="0" presId="urn:microsoft.com/office/officeart/2005/8/layout/lProcess2"/>
    <dgm:cxn modelId="{388E2B4E-0E80-0D44-8305-77271D45B610}" type="presParOf" srcId="{724BC1D1-CC3D-624C-9C92-8D83F12C9210}" destId="{AAB61FA4-CF9B-CE47-B2CA-39BD5D653946}" srcOrd="2" destOrd="0" presId="urn:microsoft.com/office/officeart/2005/8/layout/lProcess2"/>
    <dgm:cxn modelId="{14318FCC-4FEE-5147-AAB6-178759D5DDA7}" type="presParOf" srcId="{AAB61FA4-CF9B-CE47-B2CA-39BD5D653946}" destId="{6EDD8B10-E4AB-7442-9ED2-14F45786B9A5}" srcOrd="0" destOrd="0" presId="urn:microsoft.com/office/officeart/2005/8/layout/lProcess2"/>
    <dgm:cxn modelId="{519B022D-C2D2-374B-8397-146F6919E2D8}" type="presParOf" srcId="{6EDD8B10-E4AB-7442-9ED2-14F45786B9A5}" destId="{BD834E4E-EADA-B345-AC38-6D16DE09043E}" srcOrd="0" destOrd="0" presId="urn:microsoft.com/office/officeart/2005/8/layout/lProcess2"/>
    <dgm:cxn modelId="{304F393C-4795-A145-9B6C-EB80A31A382F}" type="presParOf" srcId="{4A4FE627-1C47-EC4A-8F07-2B937A0470D2}" destId="{1761A284-B66E-FF48-8D80-3EBFB32F9094}" srcOrd="1" destOrd="0" presId="urn:microsoft.com/office/officeart/2005/8/layout/lProcess2"/>
    <dgm:cxn modelId="{C1A43940-957D-8146-BA1E-243EB9932631}" type="presParOf" srcId="{4A4FE627-1C47-EC4A-8F07-2B937A0470D2}" destId="{5A10C440-8F51-CD4F-9F12-29BCCB404122}" srcOrd="2" destOrd="0" presId="urn:microsoft.com/office/officeart/2005/8/layout/lProcess2"/>
    <dgm:cxn modelId="{0A863522-5E03-874B-BECB-6A6A0AD4A45F}" type="presParOf" srcId="{5A10C440-8F51-CD4F-9F12-29BCCB404122}" destId="{28E872C3-1416-CA4A-AF6D-1A94F19905A0}" srcOrd="0" destOrd="0" presId="urn:microsoft.com/office/officeart/2005/8/layout/lProcess2"/>
    <dgm:cxn modelId="{AD7496B4-79DA-F047-88BC-9345968C25B6}" type="presParOf" srcId="{5A10C440-8F51-CD4F-9F12-29BCCB404122}" destId="{ABEED7C0-C94D-2248-8E32-8FCC8D02CABC}" srcOrd="1" destOrd="0" presId="urn:microsoft.com/office/officeart/2005/8/layout/lProcess2"/>
    <dgm:cxn modelId="{B8AD7663-54AB-2A47-A6D3-E89D2BB9E1D3}" type="presParOf" srcId="{5A10C440-8F51-CD4F-9F12-29BCCB404122}" destId="{9C480A0E-85EC-434A-9F85-0FE92E16C594}" srcOrd="2" destOrd="0" presId="urn:microsoft.com/office/officeart/2005/8/layout/lProcess2"/>
    <dgm:cxn modelId="{BA9B4E42-3D77-B940-A9AF-F8C82BCE611E}" type="presParOf" srcId="{9C480A0E-85EC-434A-9F85-0FE92E16C594}" destId="{B06A2500-7A12-9442-A12B-04992B655779}" srcOrd="0" destOrd="0" presId="urn:microsoft.com/office/officeart/2005/8/layout/lProcess2"/>
    <dgm:cxn modelId="{6C5406E4-1679-554E-936D-6FB8E59E97AE}" type="presParOf" srcId="{B06A2500-7A12-9442-A12B-04992B655779}" destId="{CC2B11E9-5D42-874B-8580-25B4EBA9839D}" srcOrd="0" destOrd="0" presId="urn:microsoft.com/office/officeart/2005/8/layout/lProcess2"/>
    <dgm:cxn modelId="{B2699B62-1BA3-DC41-BB91-181F7E810A9B}" type="presParOf" srcId="{4A4FE627-1C47-EC4A-8F07-2B937A0470D2}" destId="{FA5A9998-1CB2-D549-AEF2-C68DA0D6012A}" srcOrd="3" destOrd="0" presId="urn:microsoft.com/office/officeart/2005/8/layout/lProcess2"/>
    <dgm:cxn modelId="{445252EC-5730-5540-A6C2-F8FBB6090583}" type="presParOf" srcId="{4A4FE627-1C47-EC4A-8F07-2B937A0470D2}" destId="{BB8831AA-905C-384C-A96B-139AE7820991}" srcOrd="4" destOrd="0" presId="urn:microsoft.com/office/officeart/2005/8/layout/lProcess2"/>
    <dgm:cxn modelId="{A9218183-88EE-8B46-90BA-3BCAC417D143}" type="presParOf" srcId="{BB8831AA-905C-384C-A96B-139AE7820991}" destId="{12848076-7062-8049-A654-DC33219028CD}" srcOrd="0" destOrd="0" presId="urn:microsoft.com/office/officeart/2005/8/layout/lProcess2"/>
    <dgm:cxn modelId="{F7BFCBFC-5C04-5949-8067-7A8401139D12}" type="presParOf" srcId="{BB8831AA-905C-384C-A96B-139AE7820991}" destId="{C181ED04-A6C3-4A4C-A460-BB154DA88699}" srcOrd="1" destOrd="0" presId="urn:microsoft.com/office/officeart/2005/8/layout/lProcess2"/>
    <dgm:cxn modelId="{68F7465C-58E2-0145-AC8F-F6A081BE2D3E}" type="presParOf" srcId="{BB8831AA-905C-384C-A96B-139AE7820991}" destId="{B7CFAA29-B34F-F846-9EE8-D0F8EE5F6E5F}" srcOrd="2" destOrd="0" presId="urn:microsoft.com/office/officeart/2005/8/layout/lProcess2"/>
    <dgm:cxn modelId="{39D9207D-E51B-3549-A02C-05626412DCA4}" type="presParOf" srcId="{B7CFAA29-B34F-F846-9EE8-D0F8EE5F6E5F}" destId="{42CA5F17-52C0-DD46-9556-7FE3E47E5D9E}" srcOrd="0" destOrd="0" presId="urn:microsoft.com/office/officeart/2005/8/layout/lProcess2"/>
    <dgm:cxn modelId="{037FE114-18A1-8041-B075-F5F663E643FC}" type="presParOf" srcId="{42CA5F17-52C0-DD46-9556-7FE3E47E5D9E}" destId="{BCB621A9-B1C9-BD48-AA11-D287835E0F6F}"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3EF79A-8C06-6745-B1C5-D109B715FC3E}" type="doc">
      <dgm:prSet loTypeId="urn:microsoft.com/office/officeart/2005/8/layout/StepDownProcess" loCatId="" qsTypeId="urn:microsoft.com/office/officeart/2005/8/quickstyle/simple4" qsCatId="simple" csTypeId="urn:microsoft.com/office/officeart/2005/8/colors/accent1_2" csCatId="accent1" phldr="1"/>
      <dgm:spPr/>
      <dgm:t>
        <a:bodyPr/>
        <a:lstStyle/>
        <a:p>
          <a:endParaRPr lang="en-US"/>
        </a:p>
      </dgm:t>
    </dgm:pt>
    <dgm:pt modelId="{7DE00DE2-2897-3F49-8952-536EE0E4D028}">
      <dgm:prSet custT="1"/>
      <dgm:spPr>
        <a:solidFill>
          <a:schemeClr val="accent3">
            <a:lumMod val="75000"/>
          </a:schemeClr>
        </a:solidFill>
      </dgm:spPr>
      <dgm:t>
        <a:bodyPr/>
        <a:lstStyle/>
        <a:p>
          <a:pPr rtl="0"/>
          <a:r>
            <a:rPr lang="en-US" sz="1600" b="1" dirty="0" smtClean="0"/>
            <a:t>The lack of success in bringing them to justice has led to an increase in their numbers, boldness, and the global scale of their operations</a:t>
          </a:r>
          <a:endParaRPr lang="en-US" sz="1600" b="1" dirty="0"/>
        </a:p>
      </dgm:t>
    </dgm:pt>
    <dgm:pt modelId="{FC5E9920-7003-034A-B3C4-6062E347DB19}" type="parTrans" cxnId="{535155E8-9E18-9A41-9438-B29C12218F28}">
      <dgm:prSet/>
      <dgm:spPr/>
      <dgm:t>
        <a:bodyPr/>
        <a:lstStyle/>
        <a:p>
          <a:endParaRPr lang="en-US"/>
        </a:p>
      </dgm:t>
    </dgm:pt>
    <dgm:pt modelId="{B7D385D1-6EA9-034A-94F5-19A194BD9A21}" type="sibTrans" cxnId="{535155E8-9E18-9A41-9438-B29C12218F28}">
      <dgm:prSet/>
      <dgm:spPr/>
      <dgm:t>
        <a:bodyPr/>
        <a:lstStyle/>
        <a:p>
          <a:endParaRPr lang="en-US"/>
        </a:p>
      </dgm:t>
    </dgm:pt>
    <dgm:pt modelId="{834C9CC1-92EF-5F42-B97F-F407C9B4082B}">
      <dgm:prSet/>
      <dgm:spPr>
        <a:solidFill>
          <a:schemeClr val="accent5">
            <a:lumMod val="75000"/>
          </a:schemeClr>
        </a:solidFill>
      </dgm:spPr>
      <dgm:t>
        <a:bodyPr/>
        <a:lstStyle/>
        <a:p>
          <a:pPr rtl="0"/>
          <a:r>
            <a:rPr lang="en-US" b="1" dirty="0" smtClean="0"/>
            <a:t>Are difficult to profile</a:t>
          </a:r>
          <a:endParaRPr lang="en-US" b="1" dirty="0"/>
        </a:p>
      </dgm:t>
    </dgm:pt>
    <dgm:pt modelId="{734EA794-BDC9-D94C-8A88-3B7D50B5A15B}" type="parTrans" cxnId="{17A9BFE6-4581-7F4B-94E4-3BADDA45BA09}">
      <dgm:prSet/>
      <dgm:spPr/>
      <dgm:t>
        <a:bodyPr/>
        <a:lstStyle/>
        <a:p>
          <a:endParaRPr lang="en-US"/>
        </a:p>
      </dgm:t>
    </dgm:pt>
    <dgm:pt modelId="{33589800-CCBC-2841-9379-75306C64D77F}" type="sibTrans" cxnId="{17A9BFE6-4581-7F4B-94E4-3BADDA45BA09}">
      <dgm:prSet/>
      <dgm:spPr/>
      <dgm:t>
        <a:bodyPr/>
        <a:lstStyle/>
        <a:p>
          <a:endParaRPr lang="en-US"/>
        </a:p>
      </dgm:t>
    </dgm:pt>
    <dgm:pt modelId="{2B5FBFA6-0B41-9643-9EB1-BF2BD75E7E49}">
      <dgm:prSet/>
      <dgm:spPr>
        <a:solidFill>
          <a:schemeClr val="accent3">
            <a:lumMod val="75000"/>
          </a:schemeClr>
        </a:solidFill>
      </dgm:spPr>
      <dgm:t>
        <a:bodyPr/>
        <a:lstStyle/>
        <a:p>
          <a:pPr rtl="0"/>
          <a:r>
            <a:rPr lang="en-US" b="1" dirty="0" smtClean="0"/>
            <a:t>Tend to be young and very computer-savvy</a:t>
          </a:r>
          <a:endParaRPr lang="en-US" b="1" dirty="0"/>
        </a:p>
      </dgm:t>
    </dgm:pt>
    <dgm:pt modelId="{55D8E2D5-DA85-B645-B137-1B3A1B43AE51}" type="parTrans" cxnId="{2C18E298-3BFB-274C-B538-5EB392394480}">
      <dgm:prSet/>
      <dgm:spPr/>
      <dgm:t>
        <a:bodyPr/>
        <a:lstStyle/>
        <a:p>
          <a:endParaRPr lang="en-US"/>
        </a:p>
      </dgm:t>
    </dgm:pt>
    <dgm:pt modelId="{B7FCF693-3C72-034C-AFE4-FB94AD9535F3}" type="sibTrans" cxnId="{2C18E298-3BFB-274C-B538-5EB392394480}">
      <dgm:prSet/>
      <dgm:spPr/>
      <dgm:t>
        <a:bodyPr/>
        <a:lstStyle/>
        <a:p>
          <a:endParaRPr lang="en-US"/>
        </a:p>
      </dgm:t>
    </dgm:pt>
    <dgm:pt modelId="{7746E60B-C936-EC4E-98B7-71C3EEAEBBE2}">
      <dgm:prSet/>
      <dgm:spPr>
        <a:solidFill>
          <a:schemeClr val="accent5">
            <a:lumMod val="75000"/>
          </a:schemeClr>
        </a:solidFill>
      </dgm:spPr>
      <dgm:t>
        <a:bodyPr/>
        <a:lstStyle/>
        <a:p>
          <a:pPr rtl="0"/>
          <a:r>
            <a:rPr lang="en-US" b="1" dirty="0" smtClean="0"/>
            <a:t>Range of behavioral characteristics is wide</a:t>
          </a:r>
          <a:endParaRPr lang="en-US" b="1" dirty="0"/>
        </a:p>
      </dgm:t>
    </dgm:pt>
    <dgm:pt modelId="{F2EB8461-AD8C-C249-8D18-C57741423E7B}" type="parTrans" cxnId="{88143899-04E1-EE49-9776-BABEC257F133}">
      <dgm:prSet/>
      <dgm:spPr/>
      <dgm:t>
        <a:bodyPr/>
        <a:lstStyle/>
        <a:p>
          <a:endParaRPr lang="en-US"/>
        </a:p>
      </dgm:t>
    </dgm:pt>
    <dgm:pt modelId="{2837E3BC-62CA-A545-A973-F86F96305358}" type="sibTrans" cxnId="{88143899-04E1-EE49-9776-BABEC257F133}">
      <dgm:prSet/>
      <dgm:spPr/>
      <dgm:t>
        <a:bodyPr/>
        <a:lstStyle/>
        <a:p>
          <a:endParaRPr lang="en-US"/>
        </a:p>
      </dgm:t>
    </dgm:pt>
    <dgm:pt modelId="{0A6763C8-BE77-4D4A-BF28-67792153022D}">
      <dgm:prSet/>
      <dgm:spPr>
        <a:solidFill>
          <a:schemeClr val="accent3">
            <a:lumMod val="75000"/>
          </a:schemeClr>
        </a:solidFill>
      </dgm:spPr>
      <dgm:t>
        <a:bodyPr/>
        <a:lstStyle/>
        <a:p>
          <a:pPr rtl="0"/>
          <a:r>
            <a:rPr lang="en-US" b="1" dirty="0" smtClean="0"/>
            <a:t>No cybercriminal databases exist that can point to likely suspects</a:t>
          </a:r>
          <a:endParaRPr lang="en-US" b="1" dirty="0"/>
        </a:p>
      </dgm:t>
    </dgm:pt>
    <dgm:pt modelId="{57759729-9A56-DA42-99F8-7A1262F1DC7B}" type="parTrans" cxnId="{56D15581-F748-214A-86F1-747CD24D5492}">
      <dgm:prSet/>
      <dgm:spPr/>
      <dgm:t>
        <a:bodyPr/>
        <a:lstStyle/>
        <a:p>
          <a:endParaRPr lang="en-US"/>
        </a:p>
      </dgm:t>
    </dgm:pt>
    <dgm:pt modelId="{CB86F812-A70A-AC45-B591-31BAB8A026CB}" type="sibTrans" cxnId="{56D15581-F748-214A-86F1-747CD24D5492}">
      <dgm:prSet/>
      <dgm:spPr/>
      <dgm:t>
        <a:bodyPr/>
        <a:lstStyle/>
        <a:p>
          <a:endParaRPr lang="en-US"/>
        </a:p>
      </dgm:t>
    </dgm:pt>
    <dgm:pt modelId="{218B43E0-C7E9-284B-8138-C90615ABFFCC}" type="pres">
      <dgm:prSet presAssocID="{6A3EF79A-8C06-6745-B1C5-D109B715FC3E}" presName="rootnode" presStyleCnt="0">
        <dgm:presLayoutVars>
          <dgm:chMax/>
          <dgm:chPref/>
          <dgm:dir/>
          <dgm:animLvl val="lvl"/>
        </dgm:presLayoutVars>
      </dgm:prSet>
      <dgm:spPr/>
      <dgm:t>
        <a:bodyPr/>
        <a:lstStyle/>
        <a:p>
          <a:endParaRPr lang="en-US"/>
        </a:p>
      </dgm:t>
    </dgm:pt>
    <dgm:pt modelId="{400D50CB-D2E8-5643-96A9-D2BEC0A3016F}" type="pres">
      <dgm:prSet presAssocID="{7DE00DE2-2897-3F49-8952-536EE0E4D028}" presName="composite" presStyleCnt="0"/>
      <dgm:spPr/>
    </dgm:pt>
    <dgm:pt modelId="{AB69DB12-FB54-FB49-B817-7FA2F30B90A7}" type="pres">
      <dgm:prSet presAssocID="{7DE00DE2-2897-3F49-8952-536EE0E4D028}" presName="bentUpArrow1" presStyleLbl="alignImgPlace1" presStyleIdx="0" presStyleCnt="4"/>
      <dgm:spPr>
        <a:solidFill>
          <a:schemeClr val="accent6">
            <a:lumMod val="60000"/>
            <a:lumOff val="40000"/>
          </a:schemeClr>
        </a:solidFill>
      </dgm:spPr>
      <dgm:t>
        <a:bodyPr/>
        <a:lstStyle/>
        <a:p>
          <a:endParaRPr lang="en-US"/>
        </a:p>
      </dgm:t>
    </dgm:pt>
    <dgm:pt modelId="{A80E5A6D-3948-7848-89D4-B0D1271EA71F}" type="pres">
      <dgm:prSet presAssocID="{7DE00DE2-2897-3F49-8952-536EE0E4D028}" presName="ParentText" presStyleLbl="node1" presStyleIdx="0" presStyleCnt="5" custScaleX="188875" custLinFactNeighborX="53237" custLinFactNeighborY="8652">
        <dgm:presLayoutVars>
          <dgm:chMax val="1"/>
          <dgm:chPref val="1"/>
          <dgm:bulletEnabled val="1"/>
        </dgm:presLayoutVars>
      </dgm:prSet>
      <dgm:spPr/>
      <dgm:t>
        <a:bodyPr/>
        <a:lstStyle/>
        <a:p>
          <a:endParaRPr lang="en-US"/>
        </a:p>
      </dgm:t>
    </dgm:pt>
    <dgm:pt modelId="{A49AA935-E1EE-6B40-8780-6B816547D6F8}" type="pres">
      <dgm:prSet presAssocID="{7DE00DE2-2897-3F49-8952-536EE0E4D028}" presName="ChildText" presStyleLbl="revTx" presStyleIdx="0" presStyleCnt="4">
        <dgm:presLayoutVars>
          <dgm:chMax val="0"/>
          <dgm:chPref val="0"/>
          <dgm:bulletEnabled val="1"/>
        </dgm:presLayoutVars>
      </dgm:prSet>
      <dgm:spPr/>
    </dgm:pt>
    <dgm:pt modelId="{627A1D1E-C572-4D45-BA76-39005421D3D1}" type="pres">
      <dgm:prSet presAssocID="{B7D385D1-6EA9-034A-94F5-19A194BD9A21}" presName="sibTrans" presStyleCnt="0"/>
      <dgm:spPr/>
    </dgm:pt>
    <dgm:pt modelId="{4E844442-C2AF-DD4D-BEB4-38C5450F5841}" type="pres">
      <dgm:prSet presAssocID="{834C9CC1-92EF-5F42-B97F-F407C9B4082B}" presName="composite" presStyleCnt="0"/>
      <dgm:spPr/>
    </dgm:pt>
    <dgm:pt modelId="{BF70AAFE-9D6D-E34C-9FA7-75356568AD05}" type="pres">
      <dgm:prSet presAssocID="{834C9CC1-92EF-5F42-B97F-F407C9B4082B}" presName="bentUpArrow1" presStyleLbl="alignImgPlace1" presStyleIdx="1" presStyleCnt="4"/>
      <dgm:spPr>
        <a:solidFill>
          <a:schemeClr val="accent6">
            <a:lumMod val="60000"/>
            <a:lumOff val="40000"/>
          </a:schemeClr>
        </a:solidFill>
      </dgm:spPr>
      <dgm:t>
        <a:bodyPr/>
        <a:lstStyle/>
        <a:p>
          <a:endParaRPr lang="en-US"/>
        </a:p>
      </dgm:t>
    </dgm:pt>
    <dgm:pt modelId="{0EA7C682-6C44-6347-912A-FB955436F6A5}" type="pres">
      <dgm:prSet presAssocID="{834C9CC1-92EF-5F42-B97F-F407C9B4082B}" presName="ParentText" presStyleLbl="node1" presStyleIdx="1" presStyleCnt="5" custScaleX="145004" custLinFactNeighborX="26947" custLinFactNeighborY="5143">
        <dgm:presLayoutVars>
          <dgm:chMax val="1"/>
          <dgm:chPref val="1"/>
          <dgm:bulletEnabled val="1"/>
        </dgm:presLayoutVars>
      </dgm:prSet>
      <dgm:spPr/>
      <dgm:t>
        <a:bodyPr/>
        <a:lstStyle/>
        <a:p>
          <a:endParaRPr lang="en-US"/>
        </a:p>
      </dgm:t>
    </dgm:pt>
    <dgm:pt modelId="{5AB8E928-918B-0446-8633-17E2C177E740}" type="pres">
      <dgm:prSet presAssocID="{834C9CC1-92EF-5F42-B97F-F407C9B4082B}" presName="ChildText" presStyleLbl="revTx" presStyleIdx="1" presStyleCnt="4">
        <dgm:presLayoutVars>
          <dgm:chMax val="0"/>
          <dgm:chPref val="0"/>
          <dgm:bulletEnabled val="1"/>
        </dgm:presLayoutVars>
      </dgm:prSet>
      <dgm:spPr/>
    </dgm:pt>
    <dgm:pt modelId="{090BED38-0572-B148-87F9-8CF0199769D0}" type="pres">
      <dgm:prSet presAssocID="{33589800-CCBC-2841-9379-75306C64D77F}" presName="sibTrans" presStyleCnt="0"/>
      <dgm:spPr/>
    </dgm:pt>
    <dgm:pt modelId="{5CF02843-CCB3-5943-B66B-9F4540132842}" type="pres">
      <dgm:prSet presAssocID="{2B5FBFA6-0B41-9643-9EB1-BF2BD75E7E49}" presName="composite" presStyleCnt="0"/>
      <dgm:spPr/>
    </dgm:pt>
    <dgm:pt modelId="{F27F15A4-EE6A-D84B-81B6-D53D44B1BA02}" type="pres">
      <dgm:prSet presAssocID="{2B5FBFA6-0B41-9643-9EB1-BF2BD75E7E49}" presName="bentUpArrow1" presStyleLbl="alignImgPlace1" presStyleIdx="2" presStyleCnt="4"/>
      <dgm:spPr>
        <a:solidFill>
          <a:schemeClr val="accent6">
            <a:lumMod val="60000"/>
            <a:lumOff val="40000"/>
          </a:schemeClr>
        </a:solidFill>
      </dgm:spPr>
      <dgm:t>
        <a:bodyPr/>
        <a:lstStyle/>
        <a:p>
          <a:endParaRPr lang="en-US"/>
        </a:p>
      </dgm:t>
    </dgm:pt>
    <dgm:pt modelId="{7D25303F-2630-4E46-B78A-E92CC4AD461F}" type="pres">
      <dgm:prSet presAssocID="{2B5FBFA6-0B41-9643-9EB1-BF2BD75E7E49}" presName="ParentText" presStyleLbl="node1" presStyleIdx="2" presStyleCnt="5" custScaleX="139651">
        <dgm:presLayoutVars>
          <dgm:chMax val="1"/>
          <dgm:chPref val="1"/>
          <dgm:bulletEnabled val="1"/>
        </dgm:presLayoutVars>
      </dgm:prSet>
      <dgm:spPr/>
      <dgm:t>
        <a:bodyPr/>
        <a:lstStyle/>
        <a:p>
          <a:endParaRPr lang="en-US"/>
        </a:p>
      </dgm:t>
    </dgm:pt>
    <dgm:pt modelId="{8FFDBBBD-95C8-004E-A306-F03AF792E663}" type="pres">
      <dgm:prSet presAssocID="{2B5FBFA6-0B41-9643-9EB1-BF2BD75E7E49}" presName="ChildText" presStyleLbl="revTx" presStyleIdx="2" presStyleCnt="4">
        <dgm:presLayoutVars>
          <dgm:chMax val="0"/>
          <dgm:chPref val="0"/>
          <dgm:bulletEnabled val="1"/>
        </dgm:presLayoutVars>
      </dgm:prSet>
      <dgm:spPr/>
    </dgm:pt>
    <dgm:pt modelId="{6D2C55D1-E950-9C45-B5CA-FA27CEDF319D}" type="pres">
      <dgm:prSet presAssocID="{B7FCF693-3C72-034C-AFE4-FB94AD9535F3}" presName="sibTrans" presStyleCnt="0"/>
      <dgm:spPr/>
    </dgm:pt>
    <dgm:pt modelId="{9506671C-A894-5B44-8427-49E3E450A41D}" type="pres">
      <dgm:prSet presAssocID="{7746E60B-C936-EC4E-98B7-71C3EEAEBBE2}" presName="composite" presStyleCnt="0"/>
      <dgm:spPr/>
    </dgm:pt>
    <dgm:pt modelId="{7162CB47-8C6B-D84E-86E8-AE012B8ABBEE}" type="pres">
      <dgm:prSet presAssocID="{7746E60B-C936-EC4E-98B7-71C3EEAEBBE2}" presName="bentUpArrow1" presStyleLbl="alignImgPlace1" presStyleIdx="3" presStyleCnt="4"/>
      <dgm:spPr>
        <a:solidFill>
          <a:schemeClr val="accent6">
            <a:lumMod val="60000"/>
            <a:lumOff val="40000"/>
          </a:schemeClr>
        </a:solidFill>
      </dgm:spPr>
      <dgm:t>
        <a:bodyPr/>
        <a:lstStyle/>
        <a:p>
          <a:endParaRPr lang="en-US"/>
        </a:p>
      </dgm:t>
    </dgm:pt>
    <dgm:pt modelId="{9BA7AE85-C67D-E64A-AE6A-58AB165F3DCE}" type="pres">
      <dgm:prSet presAssocID="{7746E60B-C936-EC4E-98B7-71C3EEAEBBE2}" presName="ParentText" presStyleLbl="node1" presStyleIdx="3" presStyleCnt="5" custScaleX="142762">
        <dgm:presLayoutVars>
          <dgm:chMax val="1"/>
          <dgm:chPref val="1"/>
          <dgm:bulletEnabled val="1"/>
        </dgm:presLayoutVars>
      </dgm:prSet>
      <dgm:spPr/>
      <dgm:t>
        <a:bodyPr/>
        <a:lstStyle/>
        <a:p>
          <a:endParaRPr lang="en-US"/>
        </a:p>
      </dgm:t>
    </dgm:pt>
    <dgm:pt modelId="{F64894F3-6EDF-C047-8980-2D3CC1579F13}" type="pres">
      <dgm:prSet presAssocID="{7746E60B-C936-EC4E-98B7-71C3EEAEBBE2}" presName="ChildText" presStyleLbl="revTx" presStyleIdx="3" presStyleCnt="4">
        <dgm:presLayoutVars>
          <dgm:chMax val="0"/>
          <dgm:chPref val="0"/>
          <dgm:bulletEnabled val="1"/>
        </dgm:presLayoutVars>
      </dgm:prSet>
      <dgm:spPr/>
    </dgm:pt>
    <dgm:pt modelId="{267DF172-977B-1042-8F56-68F429FDBDE7}" type="pres">
      <dgm:prSet presAssocID="{2837E3BC-62CA-A545-A973-F86F96305358}" presName="sibTrans" presStyleCnt="0"/>
      <dgm:spPr/>
    </dgm:pt>
    <dgm:pt modelId="{01558D51-B6E8-6741-8462-EDB75BC4E554}" type="pres">
      <dgm:prSet presAssocID="{0A6763C8-BE77-4D4A-BF28-67792153022D}" presName="composite" presStyleCnt="0"/>
      <dgm:spPr/>
    </dgm:pt>
    <dgm:pt modelId="{D8841DC8-2D80-114B-8E46-94E63496AFDA}" type="pres">
      <dgm:prSet presAssocID="{0A6763C8-BE77-4D4A-BF28-67792153022D}" presName="ParentText" presStyleLbl="node1" presStyleIdx="4" presStyleCnt="5" custScaleX="137409">
        <dgm:presLayoutVars>
          <dgm:chMax val="1"/>
          <dgm:chPref val="1"/>
          <dgm:bulletEnabled val="1"/>
        </dgm:presLayoutVars>
      </dgm:prSet>
      <dgm:spPr/>
      <dgm:t>
        <a:bodyPr/>
        <a:lstStyle/>
        <a:p>
          <a:endParaRPr lang="en-US"/>
        </a:p>
      </dgm:t>
    </dgm:pt>
  </dgm:ptLst>
  <dgm:cxnLst>
    <dgm:cxn modelId="{2C18E298-3BFB-274C-B538-5EB392394480}" srcId="{6A3EF79A-8C06-6745-B1C5-D109B715FC3E}" destId="{2B5FBFA6-0B41-9643-9EB1-BF2BD75E7E49}" srcOrd="2" destOrd="0" parTransId="{55D8E2D5-DA85-B645-B137-1B3A1B43AE51}" sibTransId="{B7FCF693-3C72-034C-AFE4-FB94AD9535F3}"/>
    <dgm:cxn modelId="{4ACD1AAF-DA30-7546-ACFC-F980EDA5B7D4}" type="presOf" srcId="{7746E60B-C936-EC4E-98B7-71C3EEAEBBE2}" destId="{9BA7AE85-C67D-E64A-AE6A-58AB165F3DCE}" srcOrd="0" destOrd="0" presId="urn:microsoft.com/office/officeart/2005/8/layout/StepDownProcess"/>
    <dgm:cxn modelId="{D7B029D1-61B9-7740-ACFD-A2AEDC050FE2}" type="presOf" srcId="{834C9CC1-92EF-5F42-B97F-F407C9B4082B}" destId="{0EA7C682-6C44-6347-912A-FB955436F6A5}" srcOrd="0" destOrd="0" presId="urn:microsoft.com/office/officeart/2005/8/layout/StepDownProcess"/>
    <dgm:cxn modelId="{11FB578B-6089-DF4B-A03A-20AC3969FFD7}" type="presOf" srcId="{7DE00DE2-2897-3F49-8952-536EE0E4D028}" destId="{A80E5A6D-3948-7848-89D4-B0D1271EA71F}" srcOrd="0" destOrd="0" presId="urn:microsoft.com/office/officeart/2005/8/layout/StepDownProcess"/>
    <dgm:cxn modelId="{56D15581-F748-214A-86F1-747CD24D5492}" srcId="{6A3EF79A-8C06-6745-B1C5-D109B715FC3E}" destId="{0A6763C8-BE77-4D4A-BF28-67792153022D}" srcOrd="4" destOrd="0" parTransId="{57759729-9A56-DA42-99F8-7A1262F1DC7B}" sibTransId="{CB86F812-A70A-AC45-B591-31BAB8A026CB}"/>
    <dgm:cxn modelId="{88143899-04E1-EE49-9776-BABEC257F133}" srcId="{6A3EF79A-8C06-6745-B1C5-D109B715FC3E}" destId="{7746E60B-C936-EC4E-98B7-71C3EEAEBBE2}" srcOrd="3" destOrd="0" parTransId="{F2EB8461-AD8C-C249-8D18-C57741423E7B}" sibTransId="{2837E3BC-62CA-A545-A973-F86F96305358}"/>
    <dgm:cxn modelId="{49345E71-4685-BD41-B1AD-6B550907B41A}" type="presOf" srcId="{2B5FBFA6-0B41-9643-9EB1-BF2BD75E7E49}" destId="{7D25303F-2630-4E46-B78A-E92CC4AD461F}" srcOrd="0" destOrd="0" presId="urn:microsoft.com/office/officeart/2005/8/layout/StepDownProcess"/>
    <dgm:cxn modelId="{535155E8-9E18-9A41-9438-B29C12218F28}" srcId="{6A3EF79A-8C06-6745-B1C5-D109B715FC3E}" destId="{7DE00DE2-2897-3F49-8952-536EE0E4D028}" srcOrd="0" destOrd="0" parTransId="{FC5E9920-7003-034A-B3C4-6062E347DB19}" sibTransId="{B7D385D1-6EA9-034A-94F5-19A194BD9A21}"/>
    <dgm:cxn modelId="{17A9BFE6-4581-7F4B-94E4-3BADDA45BA09}" srcId="{6A3EF79A-8C06-6745-B1C5-D109B715FC3E}" destId="{834C9CC1-92EF-5F42-B97F-F407C9B4082B}" srcOrd="1" destOrd="0" parTransId="{734EA794-BDC9-D94C-8A88-3B7D50B5A15B}" sibTransId="{33589800-CCBC-2841-9379-75306C64D77F}"/>
    <dgm:cxn modelId="{A998A378-F699-3B47-BF5D-B6AD370FB1ED}" type="presOf" srcId="{6A3EF79A-8C06-6745-B1C5-D109B715FC3E}" destId="{218B43E0-C7E9-284B-8138-C90615ABFFCC}" srcOrd="0" destOrd="0" presId="urn:microsoft.com/office/officeart/2005/8/layout/StepDownProcess"/>
    <dgm:cxn modelId="{7D9EA2D8-9A9B-1E47-8D89-A9243A3D72E5}" type="presOf" srcId="{0A6763C8-BE77-4D4A-BF28-67792153022D}" destId="{D8841DC8-2D80-114B-8E46-94E63496AFDA}" srcOrd="0" destOrd="0" presId="urn:microsoft.com/office/officeart/2005/8/layout/StepDownProcess"/>
    <dgm:cxn modelId="{6DD206B5-01D0-7E43-B2AD-8A5E34A961C9}" type="presParOf" srcId="{218B43E0-C7E9-284B-8138-C90615ABFFCC}" destId="{400D50CB-D2E8-5643-96A9-D2BEC0A3016F}" srcOrd="0" destOrd="0" presId="urn:microsoft.com/office/officeart/2005/8/layout/StepDownProcess"/>
    <dgm:cxn modelId="{2EA9B407-3942-6A4C-952F-6C86620D3FE6}" type="presParOf" srcId="{400D50CB-D2E8-5643-96A9-D2BEC0A3016F}" destId="{AB69DB12-FB54-FB49-B817-7FA2F30B90A7}" srcOrd="0" destOrd="0" presId="urn:microsoft.com/office/officeart/2005/8/layout/StepDownProcess"/>
    <dgm:cxn modelId="{86040877-9259-444C-AB78-4D594B6F2735}" type="presParOf" srcId="{400D50CB-D2E8-5643-96A9-D2BEC0A3016F}" destId="{A80E5A6D-3948-7848-89D4-B0D1271EA71F}" srcOrd="1" destOrd="0" presId="urn:microsoft.com/office/officeart/2005/8/layout/StepDownProcess"/>
    <dgm:cxn modelId="{5CC5B707-B169-5D43-8B11-DD57D60D9F8D}" type="presParOf" srcId="{400D50CB-D2E8-5643-96A9-D2BEC0A3016F}" destId="{A49AA935-E1EE-6B40-8780-6B816547D6F8}" srcOrd="2" destOrd="0" presId="urn:microsoft.com/office/officeart/2005/8/layout/StepDownProcess"/>
    <dgm:cxn modelId="{F18EDB7D-B52B-D947-9492-B0FD1FBF0495}" type="presParOf" srcId="{218B43E0-C7E9-284B-8138-C90615ABFFCC}" destId="{627A1D1E-C572-4D45-BA76-39005421D3D1}" srcOrd="1" destOrd="0" presId="urn:microsoft.com/office/officeart/2005/8/layout/StepDownProcess"/>
    <dgm:cxn modelId="{34ACCECE-5570-1746-9753-6A2A7ADD24E5}" type="presParOf" srcId="{218B43E0-C7E9-284B-8138-C90615ABFFCC}" destId="{4E844442-C2AF-DD4D-BEB4-38C5450F5841}" srcOrd="2" destOrd="0" presId="urn:microsoft.com/office/officeart/2005/8/layout/StepDownProcess"/>
    <dgm:cxn modelId="{78AA301E-D583-2545-8E3C-927D8C7AB580}" type="presParOf" srcId="{4E844442-C2AF-DD4D-BEB4-38C5450F5841}" destId="{BF70AAFE-9D6D-E34C-9FA7-75356568AD05}" srcOrd="0" destOrd="0" presId="urn:microsoft.com/office/officeart/2005/8/layout/StepDownProcess"/>
    <dgm:cxn modelId="{A0217F82-D3D6-4040-9C91-E756CC74F7FA}" type="presParOf" srcId="{4E844442-C2AF-DD4D-BEB4-38C5450F5841}" destId="{0EA7C682-6C44-6347-912A-FB955436F6A5}" srcOrd="1" destOrd="0" presId="urn:microsoft.com/office/officeart/2005/8/layout/StepDownProcess"/>
    <dgm:cxn modelId="{4B5E63DD-1126-754A-A482-FE5F38252807}" type="presParOf" srcId="{4E844442-C2AF-DD4D-BEB4-38C5450F5841}" destId="{5AB8E928-918B-0446-8633-17E2C177E740}" srcOrd="2" destOrd="0" presId="urn:microsoft.com/office/officeart/2005/8/layout/StepDownProcess"/>
    <dgm:cxn modelId="{744E0673-C97F-5E44-9146-917F7034ED93}" type="presParOf" srcId="{218B43E0-C7E9-284B-8138-C90615ABFFCC}" destId="{090BED38-0572-B148-87F9-8CF0199769D0}" srcOrd="3" destOrd="0" presId="urn:microsoft.com/office/officeart/2005/8/layout/StepDownProcess"/>
    <dgm:cxn modelId="{9793A747-BF3C-7E45-9672-6AD43FD4EBED}" type="presParOf" srcId="{218B43E0-C7E9-284B-8138-C90615ABFFCC}" destId="{5CF02843-CCB3-5943-B66B-9F4540132842}" srcOrd="4" destOrd="0" presId="urn:microsoft.com/office/officeart/2005/8/layout/StepDownProcess"/>
    <dgm:cxn modelId="{89D127A9-EEC6-B145-BDCE-FE0C02BDB3F7}" type="presParOf" srcId="{5CF02843-CCB3-5943-B66B-9F4540132842}" destId="{F27F15A4-EE6A-D84B-81B6-D53D44B1BA02}" srcOrd="0" destOrd="0" presId="urn:microsoft.com/office/officeart/2005/8/layout/StepDownProcess"/>
    <dgm:cxn modelId="{7F019C67-870A-3648-B8F7-84BC8876E6A3}" type="presParOf" srcId="{5CF02843-CCB3-5943-B66B-9F4540132842}" destId="{7D25303F-2630-4E46-B78A-E92CC4AD461F}" srcOrd="1" destOrd="0" presId="urn:microsoft.com/office/officeart/2005/8/layout/StepDownProcess"/>
    <dgm:cxn modelId="{6ED7CE6E-7A08-464D-A4C9-07AFCF9BDCF2}" type="presParOf" srcId="{5CF02843-CCB3-5943-B66B-9F4540132842}" destId="{8FFDBBBD-95C8-004E-A306-F03AF792E663}" srcOrd="2" destOrd="0" presId="urn:microsoft.com/office/officeart/2005/8/layout/StepDownProcess"/>
    <dgm:cxn modelId="{819EDF0C-6A79-8D42-93D8-FA78AF2B059E}" type="presParOf" srcId="{218B43E0-C7E9-284B-8138-C90615ABFFCC}" destId="{6D2C55D1-E950-9C45-B5CA-FA27CEDF319D}" srcOrd="5" destOrd="0" presId="urn:microsoft.com/office/officeart/2005/8/layout/StepDownProcess"/>
    <dgm:cxn modelId="{87B72E48-F6BD-9243-9FEA-2FD1CAD0F5D6}" type="presParOf" srcId="{218B43E0-C7E9-284B-8138-C90615ABFFCC}" destId="{9506671C-A894-5B44-8427-49E3E450A41D}" srcOrd="6" destOrd="0" presId="urn:microsoft.com/office/officeart/2005/8/layout/StepDownProcess"/>
    <dgm:cxn modelId="{20E9E4F3-CF5C-A949-90D0-A15525FF89CF}" type="presParOf" srcId="{9506671C-A894-5B44-8427-49E3E450A41D}" destId="{7162CB47-8C6B-D84E-86E8-AE012B8ABBEE}" srcOrd="0" destOrd="0" presId="urn:microsoft.com/office/officeart/2005/8/layout/StepDownProcess"/>
    <dgm:cxn modelId="{DD8A04DB-2722-2048-BE0C-4B7D9B32D9C1}" type="presParOf" srcId="{9506671C-A894-5B44-8427-49E3E450A41D}" destId="{9BA7AE85-C67D-E64A-AE6A-58AB165F3DCE}" srcOrd="1" destOrd="0" presId="urn:microsoft.com/office/officeart/2005/8/layout/StepDownProcess"/>
    <dgm:cxn modelId="{8D5283D8-58F1-0045-8319-684026861D26}" type="presParOf" srcId="{9506671C-A894-5B44-8427-49E3E450A41D}" destId="{F64894F3-6EDF-C047-8980-2D3CC1579F13}" srcOrd="2" destOrd="0" presId="urn:microsoft.com/office/officeart/2005/8/layout/StepDownProcess"/>
    <dgm:cxn modelId="{B485495A-D808-BC4B-9FF5-D7C060FC1102}" type="presParOf" srcId="{218B43E0-C7E9-284B-8138-C90615ABFFCC}" destId="{267DF172-977B-1042-8F56-68F429FDBDE7}" srcOrd="7" destOrd="0" presId="urn:microsoft.com/office/officeart/2005/8/layout/StepDownProcess"/>
    <dgm:cxn modelId="{8EB8A076-C4B6-C64D-A086-86D45E16677F}" type="presParOf" srcId="{218B43E0-C7E9-284B-8138-C90615ABFFCC}" destId="{01558D51-B6E8-6741-8462-EDB75BC4E554}" srcOrd="8" destOrd="0" presId="urn:microsoft.com/office/officeart/2005/8/layout/StepDownProcess"/>
    <dgm:cxn modelId="{669C698B-3289-2346-9133-92BEA65119B7}" type="presParOf" srcId="{01558D51-B6E8-6741-8462-EDB75BC4E554}" destId="{D8841DC8-2D80-114B-8E46-94E63496AFDA}"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6DA447-5198-104A-8237-84FB217C95F8}" type="doc">
      <dgm:prSet loTypeId="urn:microsoft.com/office/officeart/2005/8/layout/bProcess2" loCatId="" qsTypeId="urn:microsoft.com/office/officeart/2005/8/quickstyle/simple4" qsCatId="simple" csTypeId="urn:microsoft.com/office/officeart/2005/8/colors/accent1_2" csCatId="accent1" phldr="1"/>
      <dgm:spPr/>
      <dgm:t>
        <a:bodyPr/>
        <a:lstStyle/>
        <a:p>
          <a:endParaRPr lang="en-US"/>
        </a:p>
      </dgm:t>
    </dgm:pt>
    <dgm:pt modelId="{D72DC5D2-3EB7-F041-9D9D-B8CDBE470CE8}">
      <dgm:prSet/>
      <dgm:spPr>
        <a:solidFill>
          <a:schemeClr val="accent3">
            <a:lumMod val="75000"/>
          </a:schemeClr>
        </a:solidFill>
      </dgm:spPr>
      <dgm:t>
        <a:bodyPr/>
        <a:lstStyle/>
        <a:p>
          <a:pPr rtl="0"/>
          <a:r>
            <a:rPr lang="en-US" b="1" dirty="0" smtClean="0">
              <a:latin typeface="+mj-lt"/>
            </a:rPr>
            <a:t>Are influenced by the success of cybercriminals and the lack of success of law enforcement</a:t>
          </a:r>
          <a:endParaRPr lang="en-US" b="1" dirty="0">
            <a:latin typeface="+mj-lt"/>
          </a:endParaRPr>
        </a:p>
      </dgm:t>
    </dgm:pt>
    <dgm:pt modelId="{AD8F5A0F-DC53-3B48-82DB-AECE0217A8DC}" type="parTrans" cxnId="{1B7708F8-2EDA-F04F-9E41-F2EB77CCB8D9}">
      <dgm:prSet/>
      <dgm:spPr/>
      <dgm:t>
        <a:bodyPr/>
        <a:lstStyle/>
        <a:p>
          <a:endParaRPr lang="en-US"/>
        </a:p>
      </dgm:t>
    </dgm:pt>
    <dgm:pt modelId="{F76526B3-A477-1440-A571-7CEBC993BD8C}" type="sibTrans" cxnId="{1B7708F8-2EDA-F04F-9E41-F2EB77CCB8D9}">
      <dgm:prSet/>
      <dgm:spPr>
        <a:solidFill>
          <a:schemeClr val="tx1">
            <a:lumMod val="65000"/>
          </a:schemeClr>
        </a:solidFill>
      </dgm:spPr>
      <dgm:t>
        <a:bodyPr/>
        <a:lstStyle/>
        <a:p>
          <a:endParaRPr lang="en-US"/>
        </a:p>
      </dgm:t>
    </dgm:pt>
    <dgm:pt modelId="{A9912942-2EE6-294D-B6E4-048865A3079B}">
      <dgm:prSet custT="1"/>
      <dgm:spPr>
        <a:solidFill>
          <a:schemeClr val="accent6">
            <a:lumMod val="75000"/>
          </a:schemeClr>
        </a:solidFill>
      </dgm:spPr>
      <dgm:t>
        <a:bodyPr/>
        <a:lstStyle/>
        <a:p>
          <a:pPr rtl="0"/>
          <a:r>
            <a:rPr lang="en-US" sz="2000" b="1" dirty="0" smtClean="0">
              <a:latin typeface="+mj-lt"/>
            </a:rPr>
            <a:t>Many of these organizations have not invested sufficiently in technical, physical, and human-factor resources to prevent attacks</a:t>
          </a:r>
          <a:endParaRPr lang="en-US" sz="2000" b="1" dirty="0">
            <a:latin typeface="+mj-lt"/>
          </a:endParaRPr>
        </a:p>
      </dgm:t>
    </dgm:pt>
    <dgm:pt modelId="{D3ECB742-7EB8-CA4B-BB3C-47901076D2D9}" type="parTrans" cxnId="{EBA85404-66B1-C44B-ACB4-5FA96D4A8FD8}">
      <dgm:prSet/>
      <dgm:spPr/>
      <dgm:t>
        <a:bodyPr/>
        <a:lstStyle/>
        <a:p>
          <a:endParaRPr lang="en-US"/>
        </a:p>
      </dgm:t>
    </dgm:pt>
    <dgm:pt modelId="{BA76A54B-1970-1844-8103-8110FEC9978F}" type="sibTrans" cxnId="{EBA85404-66B1-C44B-ACB4-5FA96D4A8FD8}">
      <dgm:prSet/>
      <dgm:spPr>
        <a:solidFill>
          <a:schemeClr val="tx1">
            <a:lumMod val="65000"/>
          </a:schemeClr>
        </a:solidFill>
      </dgm:spPr>
      <dgm:t>
        <a:bodyPr/>
        <a:lstStyle/>
        <a:p>
          <a:endParaRPr lang="en-US"/>
        </a:p>
      </dgm:t>
    </dgm:pt>
    <dgm:pt modelId="{5C83043C-BCBA-1844-8E3C-D47929E60976}">
      <dgm:prSet custT="1"/>
      <dgm:spPr>
        <a:solidFill>
          <a:schemeClr val="accent5">
            <a:lumMod val="75000"/>
          </a:schemeClr>
        </a:solidFill>
      </dgm:spPr>
      <dgm:t>
        <a:bodyPr/>
        <a:lstStyle/>
        <a:p>
          <a:pPr rtl="0"/>
          <a:r>
            <a:rPr lang="en-US" sz="2000" b="1" dirty="0" smtClean="0">
              <a:latin typeface="+mj-lt"/>
            </a:rPr>
            <a:t>Reporting rates tend to be low because of a lack of confidence in law enforcement, concern about corporate reputation, and a concern about civil liability</a:t>
          </a:r>
          <a:endParaRPr lang="en-US" sz="2000" b="1" dirty="0">
            <a:latin typeface="+mj-lt"/>
          </a:endParaRPr>
        </a:p>
      </dgm:t>
    </dgm:pt>
    <dgm:pt modelId="{444A042E-EE41-224B-8BAE-B3779E519853}" type="parTrans" cxnId="{F64DAAFE-5385-5F46-92A3-DE373CCB02B9}">
      <dgm:prSet/>
      <dgm:spPr/>
      <dgm:t>
        <a:bodyPr/>
        <a:lstStyle/>
        <a:p>
          <a:endParaRPr lang="en-US"/>
        </a:p>
      </dgm:t>
    </dgm:pt>
    <dgm:pt modelId="{FD572A45-FD66-8B4A-A001-BD6983A3CE16}" type="sibTrans" cxnId="{F64DAAFE-5385-5F46-92A3-DE373CCB02B9}">
      <dgm:prSet/>
      <dgm:spPr/>
      <dgm:t>
        <a:bodyPr/>
        <a:lstStyle/>
        <a:p>
          <a:endParaRPr lang="en-US"/>
        </a:p>
      </dgm:t>
    </dgm:pt>
    <dgm:pt modelId="{4CC37ED1-7663-E14D-8357-9629D0C33CA6}" type="pres">
      <dgm:prSet presAssocID="{2B6DA447-5198-104A-8237-84FB217C95F8}" presName="diagram" presStyleCnt="0">
        <dgm:presLayoutVars>
          <dgm:dir/>
          <dgm:resizeHandles/>
        </dgm:presLayoutVars>
      </dgm:prSet>
      <dgm:spPr/>
      <dgm:t>
        <a:bodyPr/>
        <a:lstStyle/>
        <a:p>
          <a:endParaRPr lang="en-US"/>
        </a:p>
      </dgm:t>
    </dgm:pt>
    <dgm:pt modelId="{2AA0AD40-7970-2B4B-A374-C3EBFCA3E6D2}" type="pres">
      <dgm:prSet presAssocID="{D72DC5D2-3EB7-F041-9D9D-B8CDBE470CE8}" presName="firstNode" presStyleLbl="node1" presStyleIdx="0" presStyleCnt="3">
        <dgm:presLayoutVars>
          <dgm:bulletEnabled val="1"/>
        </dgm:presLayoutVars>
      </dgm:prSet>
      <dgm:spPr/>
      <dgm:t>
        <a:bodyPr/>
        <a:lstStyle/>
        <a:p>
          <a:endParaRPr lang="en-US"/>
        </a:p>
      </dgm:t>
    </dgm:pt>
    <dgm:pt modelId="{B444D23F-63AE-4F4E-B416-2E7C1FE535F4}" type="pres">
      <dgm:prSet presAssocID="{F76526B3-A477-1440-A571-7CEBC993BD8C}" presName="sibTrans" presStyleLbl="sibTrans2D1" presStyleIdx="0" presStyleCnt="2"/>
      <dgm:spPr/>
      <dgm:t>
        <a:bodyPr/>
        <a:lstStyle/>
        <a:p>
          <a:endParaRPr lang="en-US"/>
        </a:p>
      </dgm:t>
    </dgm:pt>
    <dgm:pt modelId="{7AF05D7C-32E5-2649-BCF6-EBF442C140BD}" type="pres">
      <dgm:prSet presAssocID="{A9912942-2EE6-294D-B6E4-048865A3079B}" presName="middleNode" presStyleCnt="0"/>
      <dgm:spPr/>
    </dgm:pt>
    <dgm:pt modelId="{0A17687C-992D-F448-A183-9D6E9D5A43BD}" type="pres">
      <dgm:prSet presAssocID="{A9912942-2EE6-294D-B6E4-048865A3079B}" presName="padding" presStyleLbl="node1" presStyleIdx="0" presStyleCnt="3"/>
      <dgm:spPr/>
    </dgm:pt>
    <dgm:pt modelId="{3E53E8D6-6548-E344-8B4E-F2C561C4255D}" type="pres">
      <dgm:prSet presAssocID="{A9912942-2EE6-294D-B6E4-048865A3079B}" presName="shape" presStyleLbl="node1" presStyleIdx="1" presStyleCnt="3" custScaleX="190373" custScaleY="147258">
        <dgm:presLayoutVars>
          <dgm:bulletEnabled val="1"/>
        </dgm:presLayoutVars>
      </dgm:prSet>
      <dgm:spPr/>
      <dgm:t>
        <a:bodyPr/>
        <a:lstStyle/>
        <a:p>
          <a:endParaRPr lang="en-US"/>
        </a:p>
      </dgm:t>
    </dgm:pt>
    <dgm:pt modelId="{7576C177-1ED3-4D4F-975D-5EDCC8B2E00E}" type="pres">
      <dgm:prSet presAssocID="{BA76A54B-1970-1844-8103-8110FEC9978F}" presName="sibTrans" presStyleLbl="sibTrans2D1" presStyleIdx="1" presStyleCnt="2"/>
      <dgm:spPr/>
      <dgm:t>
        <a:bodyPr/>
        <a:lstStyle/>
        <a:p>
          <a:endParaRPr lang="en-US"/>
        </a:p>
      </dgm:t>
    </dgm:pt>
    <dgm:pt modelId="{BD22E29C-3798-EA46-B56B-34DCF8F800BF}" type="pres">
      <dgm:prSet presAssocID="{5C83043C-BCBA-1844-8E3C-D47929E60976}" presName="lastNode" presStyleLbl="node1" presStyleIdx="2" presStyleCnt="3" custScaleX="138164" custScaleY="134031">
        <dgm:presLayoutVars>
          <dgm:bulletEnabled val="1"/>
        </dgm:presLayoutVars>
      </dgm:prSet>
      <dgm:spPr/>
      <dgm:t>
        <a:bodyPr/>
        <a:lstStyle/>
        <a:p>
          <a:endParaRPr lang="en-US"/>
        </a:p>
      </dgm:t>
    </dgm:pt>
  </dgm:ptLst>
  <dgm:cxnLst>
    <dgm:cxn modelId="{17DEC44E-95EC-9F4F-BF62-8DE8C788F058}" type="presOf" srcId="{F76526B3-A477-1440-A571-7CEBC993BD8C}" destId="{B444D23F-63AE-4F4E-B416-2E7C1FE535F4}" srcOrd="0" destOrd="0" presId="urn:microsoft.com/office/officeart/2005/8/layout/bProcess2"/>
    <dgm:cxn modelId="{EBA85404-66B1-C44B-ACB4-5FA96D4A8FD8}" srcId="{2B6DA447-5198-104A-8237-84FB217C95F8}" destId="{A9912942-2EE6-294D-B6E4-048865A3079B}" srcOrd="1" destOrd="0" parTransId="{D3ECB742-7EB8-CA4B-BB3C-47901076D2D9}" sibTransId="{BA76A54B-1970-1844-8103-8110FEC9978F}"/>
    <dgm:cxn modelId="{8EF72DCE-490A-3640-94F3-92591DFDE064}" type="presOf" srcId="{5C83043C-BCBA-1844-8E3C-D47929E60976}" destId="{BD22E29C-3798-EA46-B56B-34DCF8F800BF}" srcOrd="0" destOrd="0" presId="urn:microsoft.com/office/officeart/2005/8/layout/bProcess2"/>
    <dgm:cxn modelId="{F64DAAFE-5385-5F46-92A3-DE373CCB02B9}" srcId="{2B6DA447-5198-104A-8237-84FB217C95F8}" destId="{5C83043C-BCBA-1844-8E3C-D47929E60976}" srcOrd="2" destOrd="0" parTransId="{444A042E-EE41-224B-8BAE-B3779E519853}" sibTransId="{FD572A45-FD66-8B4A-A001-BD6983A3CE16}"/>
    <dgm:cxn modelId="{3DE5C316-154F-CC4A-8188-51A48B642444}" type="presOf" srcId="{2B6DA447-5198-104A-8237-84FB217C95F8}" destId="{4CC37ED1-7663-E14D-8357-9629D0C33CA6}" srcOrd="0" destOrd="0" presId="urn:microsoft.com/office/officeart/2005/8/layout/bProcess2"/>
    <dgm:cxn modelId="{1B7708F8-2EDA-F04F-9E41-F2EB77CCB8D9}" srcId="{2B6DA447-5198-104A-8237-84FB217C95F8}" destId="{D72DC5D2-3EB7-F041-9D9D-B8CDBE470CE8}" srcOrd="0" destOrd="0" parTransId="{AD8F5A0F-DC53-3B48-82DB-AECE0217A8DC}" sibTransId="{F76526B3-A477-1440-A571-7CEBC993BD8C}"/>
    <dgm:cxn modelId="{4A0F4334-96C4-1044-9A13-099B3E5617FA}" type="presOf" srcId="{D72DC5D2-3EB7-F041-9D9D-B8CDBE470CE8}" destId="{2AA0AD40-7970-2B4B-A374-C3EBFCA3E6D2}" srcOrd="0" destOrd="0" presId="urn:microsoft.com/office/officeart/2005/8/layout/bProcess2"/>
    <dgm:cxn modelId="{0D6E753D-A437-F645-B625-8621B4ADF980}" type="presOf" srcId="{BA76A54B-1970-1844-8103-8110FEC9978F}" destId="{7576C177-1ED3-4D4F-975D-5EDCC8B2E00E}" srcOrd="0" destOrd="0" presId="urn:microsoft.com/office/officeart/2005/8/layout/bProcess2"/>
    <dgm:cxn modelId="{27BBFCE9-4294-2A49-808E-A016EFDE520D}" type="presOf" srcId="{A9912942-2EE6-294D-B6E4-048865A3079B}" destId="{3E53E8D6-6548-E344-8B4E-F2C561C4255D}" srcOrd="0" destOrd="0" presId="urn:microsoft.com/office/officeart/2005/8/layout/bProcess2"/>
    <dgm:cxn modelId="{85FAE8D1-EA26-3C48-A613-8CF449B00E88}" type="presParOf" srcId="{4CC37ED1-7663-E14D-8357-9629D0C33CA6}" destId="{2AA0AD40-7970-2B4B-A374-C3EBFCA3E6D2}" srcOrd="0" destOrd="0" presId="urn:microsoft.com/office/officeart/2005/8/layout/bProcess2"/>
    <dgm:cxn modelId="{98DAEBD6-9FD1-0849-86FF-6BBF06FF946D}" type="presParOf" srcId="{4CC37ED1-7663-E14D-8357-9629D0C33CA6}" destId="{B444D23F-63AE-4F4E-B416-2E7C1FE535F4}" srcOrd="1" destOrd="0" presId="urn:microsoft.com/office/officeart/2005/8/layout/bProcess2"/>
    <dgm:cxn modelId="{4F6F91AF-F2C2-7F4E-B873-938083A9F6D2}" type="presParOf" srcId="{4CC37ED1-7663-E14D-8357-9629D0C33CA6}" destId="{7AF05D7C-32E5-2649-BCF6-EBF442C140BD}" srcOrd="2" destOrd="0" presId="urn:microsoft.com/office/officeart/2005/8/layout/bProcess2"/>
    <dgm:cxn modelId="{50414415-BBD6-E64C-AEBC-F63846F7DFAB}" type="presParOf" srcId="{7AF05D7C-32E5-2649-BCF6-EBF442C140BD}" destId="{0A17687C-992D-F448-A183-9D6E9D5A43BD}" srcOrd="0" destOrd="0" presId="urn:microsoft.com/office/officeart/2005/8/layout/bProcess2"/>
    <dgm:cxn modelId="{5AC8AB1D-CFC1-B14C-944A-C3ACA0888279}" type="presParOf" srcId="{7AF05D7C-32E5-2649-BCF6-EBF442C140BD}" destId="{3E53E8D6-6548-E344-8B4E-F2C561C4255D}" srcOrd="1" destOrd="0" presId="urn:microsoft.com/office/officeart/2005/8/layout/bProcess2"/>
    <dgm:cxn modelId="{D57B7820-36EB-444B-BA86-A07F54353E8B}" type="presParOf" srcId="{4CC37ED1-7663-E14D-8357-9629D0C33CA6}" destId="{7576C177-1ED3-4D4F-975D-5EDCC8B2E00E}" srcOrd="3" destOrd="0" presId="urn:microsoft.com/office/officeart/2005/8/layout/bProcess2"/>
    <dgm:cxn modelId="{9DB65A54-D5C8-924A-8EE0-06E2D6179AD4}" type="presParOf" srcId="{4CC37ED1-7663-E14D-8357-9629D0C33CA6}" destId="{BD22E29C-3798-EA46-B56B-34DCF8F800BF}" srcOrd="4" destOrd="0" presId="urn:microsoft.com/office/officeart/2005/8/layout/b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87F3CB-9BF9-2748-A962-A56C5089A657}" type="doc">
      <dgm:prSet loTypeId="urn:microsoft.com/office/officeart/2005/8/layout/hList1" loCatId="list" qsTypeId="urn:microsoft.com/office/officeart/2005/8/quickstyle/simple4" qsCatId="simple" csTypeId="urn:microsoft.com/office/officeart/2005/8/colors/accent6_2" csCatId="accent6" phldr="1"/>
      <dgm:spPr/>
      <dgm:t>
        <a:bodyPr/>
        <a:lstStyle/>
        <a:p>
          <a:endParaRPr lang="en-US"/>
        </a:p>
      </dgm:t>
    </dgm:pt>
    <dgm:pt modelId="{BDD7EAC5-80D9-9A43-8E37-AE00BD0A52D4}">
      <dgm:prSet phldrT="[Text]"/>
      <dgm:spPr>
        <a:solidFill>
          <a:schemeClr val="accent6">
            <a:lumMod val="75000"/>
          </a:schemeClr>
        </a:solidFill>
      </dgm:spPr>
      <dgm:t>
        <a:bodyPr/>
        <a:lstStyle/>
        <a:p>
          <a:r>
            <a:rPr lang="en-US" b="1" i="0" dirty="0" smtClean="0">
              <a:solidFill>
                <a:schemeClr val="bg1"/>
              </a:solidFill>
              <a:effectLst/>
              <a:latin typeface="+mn-lt"/>
            </a:rPr>
            <a:t>Utility</a:t>
          </a:r>
          <a:endParaRPr lang="en-US" b="1" i="0" dirty="0">
            <a:solidFill>
              <a:schemeClr val="bg1"/>
            </a:solidFill>
            <a:effectLst/>
            <a:latin typeface="+mn-lt"/>
          </a:endParaRPr>
        </a:p>
      </dgm:t>
    </dgm:pt>
    <dgm:pt modelId="{4FB80B69-C4E1-2540-BB87-107B3F73DFC8}" type="parTrans" cxnId="{63BB75E7-C615-BC4C-8C93-5F44C91DE256}">
      <dgm:prSet/>
      <dgm:spPr/>
      <dgm:t>
        <a:bodyPr/>
        <a:lstStyle/>
        <a:p>
          <a:endParaRPr lang="en-US"/>
        </a:p>
      </dgm:t>
    </dgm:pt>
    <dgm:pt modelId="{595D59AD-4904-2F45-9253-53BCE35EB3E5}" type="sibTrans" cxnId="{63BB75E7-C615-BC4C-8C93-5F44C91DE256}">
      <dgm:prSet/>
      <dgm:spPr/>
      <dgm:t>
        <a:bodyPr/>
        <a:lstStyle/>
        <a:p>
          <a:endParaRPr lang="en-US"/>
        </a:p>
      </dgm:t>
    </dgm:pt>
    <dgm:pt modelId="{8BDA1924-E907-574E-84B7-753939A77978}">
      <dgm:prSet/>
      <dgm:spPr>
        <a:solidFill>
          <a:schemeClr val="accent6">
            <a:lumMod val="75000"/>
          </a:schemeClr>
        </a:solidFill>
      </dgm:spPr>
      <dgm:t>
        <a:bodyPr/>
        <a:lstStyle/>
        <a:p>
          <a:r>
            <a:rPr lang="en-US" b="1" i="0" dirty="0" smtClean="0">
              <a:solidFill>
                <a:schemeClr val="bg1"/>
              </a:solidFill>
              <a:effectLst/>
              <a:latin typeface="+mn-lt"/>
            </a:rPr>
            <a:t>Design</a:t>
          </a:r>
          <a:endParaRPr lang="en-US" b="1" i="0" dirty="0">
            <a:solidFill>
              <a:schemeClr val="bg1"/>
            </a:solidFill>
            <a:effectLst/>
            <a:latin typeface="+mn-lt"/>
          </a:endParaRPr>
        </a:p>
      </dgm:t>
    </dgm:pt>
    <dgm:pt modelId="{14756861-D5BF-464D-8643-5CD4E84B8DFD}" type="parTrans" cxnId="{F8C7C3CF-7339-2A49-835B-7769902E4D0E}">
      <dgm:prSet/>
      <dgm:spPr/>
      <dgm:t>
        <a:bodyPr/>
        <a:lstStyle/>
        <a:p>
          <a:endParaRPr lang="en-US"/>
        </a:p>
      </dgm:t>
    </dgm:pt>
    <dgm:pt modelId="{09719FAB-B6F4-374A-9EC9-0A2D48E1122B}" type="sibTrans" cxnId="{F8C7C3CF-7339-2A49-835B-7769902E4D0E}">
      <dgm:prSet/>
      <dgm:spPr/>
      <dgm:t>
        <a:bodyPr/>
        <a:lstStyle/>
        <a:p>
          <a:endParaRPr lang="en-US"/>
        </a:p>
      </dgm:t>
    </dgm:pt>
    <dgm:pt modelId="{F0A4CFEC-7893-7846-BC7F-8FE4D62EDA98}">
      <dgm:prSet/>
      <dgm:spPr>
        <a:solidFill>
          <a:schemeClr val="accent6">
            <a:lumMod val="75000"/>
          </a:schemeClr>
        </a:solidFill>
      </dgm:spPr>
      <dgm:t>
        <a:bodyPr/>
        <a:lstStyle/>
        <a:p>
          <a:r>
            <a:rPr lang="en-US" b="1" i="0" dirty="0" smtClean="0">
              <a:solidFill>
                <a:schemeClr val="bg1"/>
              </a:solidFill>
              <a:effectLst/>
              <a:latin typeface="+mn-lt"/>
            </a:rPr>
            <a:t>Plant</a:t>
          </a:r>
          <a:endParaRPr lang="en-US" b="1" i="0" dirty="0">
            <a:solidFill>
              <a:schemeClr val="bg1"/>
            </a:solidFill>
            <a:effectLst/>
            <a:latin typeface="+mn-lt"/>
          </a:endParaRPr>
        </a:p>
      </dgm:t>
    </dgm:pt>
    <dgm:pt modelId="{EE6C7F02-8B54-7140-8A27-B2DE9C7D4A00}" type="parTrans" cxnId="{8BC0DA01-076A-B94C-9FB7-BF4A4AEB3BEA}">
      <dgm:prSet/>
      <dgm:spPr/>
      <dgm:t>
        <a:bodyPr/>
        <a:lstStyle/>
        <a:p>
          <a:endParaRPr lang="en-US"/>
        </a:p>
      </dgm:t>
    </dgm:pt>
    <dgm:pt modelId="{EE8AEB44-645C-2C48-9F45-26B308FF3E0A}" type="sibTrans" cxnId="{8BC0DA01-076A-B94C-9FB7-BF4A4AEB3BEA}">
      <dgm:prSet/>
      <dgm:spPr/>
      <dgm:t>
        <a:bodyPr/>
        <a:lstStyle/>
        <a:p>
          <a:endParaRPr lang="en-US"/>
        </a:p>
      </dgm:t>
    </dgm:pt>
    <dgm:pt modelId="{3DECC569-4658-8C46-90BD-9FF4B043F756}">
      <dgm:prSet phldrT="[Text]"/>
      <dgm:spPr/>
      <dgm:t>
        <a:bodyPr/>
        <a:lstStyle/>
        <a:p>
          <a:r>
            <a:rPr lang="en-US" dirty="0" smtClean="0">
              <a:effectLst/>
              <a:latin typeface="+mn-lt"/>
            </a:rPr>
            <a:t>Any new and useful process, machine, article of manufacture, or composition of matter</a:t>
          </a:r>
          <a:endParaRPr lang="en-US" dirty="0">
            <a:effectLst/>
            <a:latin typeface="+mn-lt"/>
          </a:endParaRPr>
        </a:p>
      </dgm:t>
    </dgm:pt>
    <dgm:pt modelId="{C451AED8-4590-3346-911B-7BDE186AA530}" type="parTrans" cxnId="{EA145C02-B5DA-CA4C-B56B-52164778B4C4}">
      <dgm:prSet/>
      <dgm:spPr/>
      <dgm:t>
        <a:bodyPr/>
        <a:lstStyle/>
        <a:p>
          <a:endParaRPr lang="en-US"/>
        </a:p>
      </dgm:t>
    </dgm:pt>
    <dgm:pt modelId="{A1284377-33C9-1447-9A0F-980F0C564205}" type="sibTrans" cxnId="{EA145C02-B5DA-CA4C-B56B-52164778B4C4}">
      <dgm:prSet/>
      <dgm:spPr/>
      <dgm:t>
        <a:bodyPr/>
        <a:lstStyle/>
        <a:p>
          <a:endParaRPr lang="en-US"/>
        </a:p>
      </dgm:t>
    </dgm:pt>
    <dgm:pt modelId="{DA54B6CC-CD73-4B43-91DC-E1E98D142556}">
      <dgm:prSet/>
      <dgm:spPr/>
      <dgm:t>
        <a:bodyPr/>
        <a:lstStyle/>
        <a:p>
          <a:r>
            <a:rPr lang="en-US" dirty="0" smtClean="0">
              <a:effectLst/>
              <a:latin typeface="+mn-lt"/>
            </a:rPr>
            <a:t>New, original, and ornamental design for an article of manufacture</a:t>
          </a:r>
          <a:endParaRPr lang="en-US" dirty="0">
            <a:effectLst/>
            <a:latin typeface="+mn-lt"/>
          </a:endParaRPr>
        </a:p>
      </dgm:t>
    </dgm:pt>
    <dgm:pt modelId="{2F5AEA28-961F-B14B-80D1-D182515ABEE0}" type="parTrans" cxnId="{498B1233-8626-9740-BA22-56F33DB27974}">
      <dgm:prSet/>
      <dgm:spPr/>
      <dgm:t>
        <a:bodyPr/>
        <a:lstStyle/>
        <a:p>
          <a:endParaRPr lang="en-US"/>
        </a:p>
      </dgm:t>
    </dgm:pt>
    <dgm:pt modelId="{9F839523-DE5B-0645-9CA2-6A8537E603D6}" type="sibTrans" cxnId="{498B1233-8626-9740-BA22-56F33DB27974}">
      <dgm:prSet/>
      <dgm:spPr/>
      <dgm:t>
        <a:bodyPr/>
        <a:lstStyle/>
        <a:p>
          <a:endParaRPr lang="en-US"/>
        </a:p>
      </dgm:t>
    </dgm:pt>
    <dgm:pt modelId="{7FC1D5EF-B542-3447-914F-F5CD9B7BA58F}">
      <dgm:prSet/>
      <dgm:spPr/>
      <dgm:t>
        <a:bodyPr/>
        <a:lstStyle/>
        <a:p>
          <a:r>
            <a:rPr lang="en-US" dirty="0" smtClean="0">
              <a:effectLst/>
              <a:latin typeface="+mn-lt"/>
            </a:rPr>
            <a:t>Discovers and asexually reproduces any distinct and new variety of plant</a:t>
          </a:r>
          <a:endParaRPr lang="en-US" dirty="0">
            <a:effectLst/>
            <a:latin typeface="+mn-lt"/>
          </a:endParaRPr>
        </a:p>
      </dgm:t>
    </dgm:pt>
    <dgm:pt modelId="{D077A9AA-5057-5546-BFAF-D9163CD03956}" type="parTrans" cxnId="{7491CF43-4EAB-6440-B5FD-2ECE8625E84C}">
      <dgm:prSet/>
      <dgm:spPr/>
      <dgm:t>
        <a:bodyPr/>
        <a:lstStyle/>
        <a:p>
          <a:endParaRPr lang="en-US"/>
        </a:p>
      </dgm:t>
    </dgm:pt>
    <dgm:pt modelId="{17FD2ABF-610C-EC4A-8741-234ABAAF5F89}" type="sibTrans" cxnId="{7491CF43-4EAB-6440-B5FD-2ECE8625E84C}">
      <dgm:prSet/>
      <dgm:spPr/>
      <dgm:t>
        <a:bodyPr/>
        <a:lstStyle/>
        <a:p>
          <a:endParaRPr lang="en-US"/>
        </a:p>
      </dgm:t>
    </dgm:pt>
    <dgm:pt modelId="{5BF76681-FF38-CC4D-B2A5-08A98E0CF4E2}" type="pres">
      <dgm:prSet presAssocID="{FD87F3CB-9BF9-2748-A962-A56C5089A657}" presName="Name0" presStyleCnt="0">
        <dgm:presLayoutVars>
          <dgm:dir/>
          <dgm:animLvl val="lvl"/>
          <dgm:resizeHandles val="exact"/>
        </dgm:presLayoutVars>
      </dgm:prSet>
      <dgm:spPr/>
      <dgm:t>
        <a:bodyPr/>
        <a:lstStyle/>
        <a:p>
          <a:endParaRPr lang="en-US"/>
        </a:p>
      </dgm:t>
    </dgm:pt>
    <dgm:pt modelId="{8238DF52-8C60-B348-946F-4EAE7FF40A5F}" type="pres">
      <dgm:prSet presAssocID="{BDD7EAC5-80D9-9A43-8E37-AE00BD0A52D4}" presName="composite" presStyleCnt="0"/>
      <dgm:spPr/>
      <dgm:t>
        <a:bodyPr/>
        <a:lstStyle/>
        <a:p>
          <a:endParaRPr lang="en-US"/>
        </a:p>
      </dgm:t>
    </dgm:pt>
    <dgm:pt modelId="{AE358BD2-887B-8C4C-B839-871B68BF382C}" type="pres">
      <dgm:prSet presAssocID="{BDD7EAC5-80D9-9A43-8E37-AE00BD0A52D4}" presName="parTx" presStyleLbl="alignNode1" presStyleIdx="0" presStyleCnt="3">
        <dgm:presLayoutVars>
          <dgm:chMax val="0"/>
          <dgm:chPref val="0"/>
          <dgm:bulletEnabled val="1"/>
        </dgm:presLayoutVars>
      </dgm:prSet>
      <dgm:spPr/>
      <dgm:t>
        <a:bodyPr/>
        <a:lstStyle/>
        <a:p>
          <a:endParaRPr lang="en-US"/>
        </a:p>
      </dgm:t>
    </dgm:pt>
    <dgm:pt modelId="{FC53AF06-4A02-6242-B36E-0BE679DC315F}" type="pres">
      <dgm:prSet presAssocID="{BDD7EAC5-80D9-9A43-8E37-AE00BD0A52D4}" presName="desTx" presStyleLbl="alignAccFollowNode1" presStyleIdx="0" presStyleCnt="3">
        <dgm:presLayoutVars>
          <dgm:bulletEnabled val="1"/>
        </dgm:presLayoutVars>
      </dgm:prSet>
      <dgm:spPr/>
      <dgm:t>
        <a:bodyPr/>
        <a:lstStyle/>
        <a:p>
          <a:endParaRPr lang="en-US"/>
        </a:p>
      </dgm:t>
    </dgm:pt>
    <dgm:pt modelId="{C1FAD3FC-227D-DA4A-BB5F-59A72FE10BAA}" type="pres">
      <dgm:prSet presAssocID="{595D59AD-4904-2F45-9253-53BCE35EB3E5}" presName="space" presStyleCnt="0"/>
      <dgm:spPr/>
      <dgm:t>
        <a:bodyPr/>
        <a:lstStyle/>
        <a:p>
          <a:endParaRPr lang="en-US"/>
        </a:p>
      </dgm:t>
    </dgm:pt>
    <dgm:pt modelId="{4A104B99-F16F-DE49-8754-7BDE23E1C249}" type="pres">
      <dgm:prSet presAssocID="{8BDA1924-E907-574E-84B7-753939A77978}" presName="composite" presStyleCnt="0"/>
      <dgm:spPr/>
      <dgm:t>
        <a:bodyPr/>
        <a:lstStyle/>
        <a:p>
          <a:endParaRPr lang="en-US"/>
        </a:p>
      </dgm:t>
    </dgm:pt>
    <dgm:pt modelId="{86B56373-1073-8341-AB59-4FD620C8A33D}" type="pres">
      <dgm:prSet presAssocID="{8BDA1924-E907-574E-84B7-753939A77978}" presName="parTx" presStyleLbl="alignNode1" presStyleIdx="1" presStyleCnt="3">
        <dgm:presLayoutVars>
          <dgm:chMax val="0"/>
          <dgm:chPref val="0"/>
          <dgm:bulletEnabled val="1"/>
        </dgm:presLayoutVars>
      </dgm:prSet>
      <dgm:spPr/>
      <dgm:t>
        <a:bodyPr/>
        <a:lstStyle/>
        <a:p>
          <a:endParaRPr lang="en-US"/>
        </a:p>
      </dgm:t>
    </dgm:pt>
    <dgm:pt modelId="{52CCABCD-4999-4849-AD78-D989F7D59260}" type="pres">
      <dgm:prSet presAssocID="{8BDA1924-E907-574E-84B7-753939A77978}" presName="desTx" presStyleLbl="alignAccFollowNode1" presStyleIdx="1" presStyleCnt="3">
        <dgm:presLayoutVars>
          <dgm:bulletEnabled val="1"/>
        </dgm:presLayoutVars>
      </dgm:prSet>
      <dgm:spPr/>
      <dgm:t>
        <a:bodyPr/>
        <a:lstStyle/>
        <a:p>
          <a:endParaRPr lang="en-US"/>
        </a:p>
      </dgm:t>
    </dgm:pt>
    <dgm:pt modelId="{7BF44128-18DE-3941-B78F-6662F81BC3D6}" type="pres">
      <dgm:prSet presAssocID="{09719FAB-B6F4-374A-9EC9-0A2D48E1122B}" presName="space" presStyleCnt="0"/>
      <dgm:spPr/>
      <dgm:t>
        <a:bodyPr/>
        <a:lstStyle/>
        <a:p>
          <a:endParaRPr lang="en-US"/>
        </a:p>
      </dgm:t>
    </dgm:pt>
    <dgm:pt modelId="{935F522D-D536-884E-9174-ABC37D43DDC7}" type="pres">
      <dgm:prSet presAssocID="{F0A4CFEC-7893-7846-BC7F-8FE4D62EDA98}" presName="composite" presStyleCnt="0"/>
      <dgm:spPr/>
      <dgm:t>
        <a:bodyPr/>
        <a:lstStyle/>
        <a:p>
          <a:endParaRPr lang="en-US"/>
        </a:p>
      </dgm:t>
    </dgm:pt>
    <dgm:pt modelId="{440671D1-504A-8E46-BA79-C7805C654794}" type="pres">
      <dgm:prSet presAssocID="{F0A4CFEC-7893-7846-BC7F-8FE4D62EDA98}" presName="parTx" presStyleLbl="alignNode1" presStyleIdx="2" presStyleCnt="3">
        <dgm:presLayoutVars>
          <dgm:chMax val="0"/>
          <dgm:chPref val="0"/>
          <dgm:bulletEnabled val="1"/>
        </dgm:presLayoutVars>
      </dgm:prSet>
      <dgm:spPr/>
      <dgm:t>
        <a:bodyPr/>
        <a:lstStyle/>
        <a:p>
          <a:endParaRPr lang="en-US"/>
        </a:p>
      </dgm:t>
    </dgm:pt>
    <dgm:pt modelId="{343281DB-7FEA-AC4D-B353-9CB35BB3AD65}" type="pres">
      <dgm:prSet presAssocID="{F0A4CFEC-7893-7846-BC7F-8FE4D62EDA98}" presName="desTx" presStyleLbl="alignAccFollowNode1" presStyleIdx="2" presStyleCnt="3">
        <dgm:presLayoutVars>
          <dgm:bulletEnabled val="1"/>
        </dgm:presLayoutVars>
      </dgm:prSet>
      <dgm:spPr/>
      <dgm:t>
        <a:bodyPr/>
        <a:lstStyle/>
        <a:p>
          <a:endParaRPr lang="en-US"/>
        </a:p>
      </dgm:t>
    </dgm:pt>
  </dgm:ptLst>
  <dgm:cxnLst>
    <dgm:cxn modelId="{7491CF43-4EAB-6440-B5FD-2ECE8625E84C}" srcId="{F0A4CFEC-7893-7846-BC7F-8FE4D62EDA98}" destId="{7FC1D5EF-B542-3447-914F-F5CD9B7BA58F}" srcOrd="0" destOrd="0" parTransId="{D077A9AA-5057-5546-BFAF-D9163CD03956}" sibTransId="{17FD2ABF-610C-EC4A-8741-234ABAAF5F89}"/>
    <dgm:cxn modelId="{498B1233-8626-9740-BA22-56F33DB27974}" srcId="{8BDA1924-E907-574E-84B7-753939A77978}" destId="{DA54B6CC-CD73-4B43-91DC-E1E98D142556}" srcOrd="0" destOrd="0" parTransId="{2F5AEA28-961F-B14B-80D1-D182515ABEE0}" sibTransId="{9F839523-DE5B-0645-9CA2-6A8537E603D6}"/>
    <dgm:cxn modelId="{D57E1644-8979-1E4D-9CF0-761B666057CB}" type="presOf" srcId="{7FC1D5EF-B542-3447-914F-F5CD9B7BA58F}" destId="{343281DB-7FEA-AC4D-B353-9CB35BB3AD65}" srcOrd="0" destOrd="0" presId="urn:microsoft.com/office/officeart/2005/8/layout/hList1"/>
    <dgm:cxn modelId="{16AC02B7-19EC-6247-ADEA-884ED3A8AC3A}" type="presOf" srcId="{FD87F3CB-9BF9-2748-A962-A56C5089A657}" destId="{5BF76681-FF38-CC4D-B2A5-08A98E0CF4E2}" srcOrd="0" destOrd="0" presId="urn:microsoft.com/office/officeart/2005/8/layout/hList1"/>
    <dgm:cxn modelId="{EA145C02-B5DA-CA4C-B56B-52164778B4C4}" srcId="{BDD7EAC5-80D9-9A43-8E37-AE00BD0A52D4}" destId="{3DECC569-4658-8C46-90BD-9FF4B043F756}" srcOrd="0" destOrd="0" parTransId="{C451AED8-4590-3346-911B-7BDE186AA530}" sibTransId="{A1284377-33C9-1447-9A0F-980F0C564205}"/>
    <dgm:cxn modelId="{C9BD4850-BDC6-D74B-825C-FAD2A2EB02BE}" type="presOf" srcId="{F0A4CFEC-7893-7846-BC7F-8FE4D62EDA98}" destId="{440671D1-504A-8E46-BA79-C7805C654794}" srcOrd="0" destOrd="0" presId="urn:microsoft.com/office/officeart/2005/8/layout/hList1"/>
    <dgm:cxn modelId="{AFE90A0A-F607-4A42-9657-5180DA41D0CD}" type="presOf" srcId="{DA54B6CC-CD73-4B43-91DC-E1E98D142556}" destId="{52CCABCD-4999-4849-AD78-D989F7D59260}" srcOrd="0" destOrd="0" presId="urn:microsoft.com/office/officeart/2005/8/layout/hList1"/>
    <dgm:cxn modelId="{E001C057-DC6A-314D-A20C-506B8AF35818}" type="presOf" srcId="{8BDA1924-E907-574E-84B7-753939A77978}" destId="{86B56373-1073-8341-AB59-4FD620C8A33D}" srcOrd="0" destOrd="0" presId="urn:microsoft.com/office/officeart/2005/8/layout/hList1"/>
    <dgm:cxn modelId="{9686561D-4F34-1C4A-AA02-8F137B8B1A87}" type="presOf" srcId="{BDD7EAC5-80D9-9A43-8E37-AE00BD0A52D4}" destId="{AE358BD2-887B-8C4C-B839-871B68BF382C}" srcOrd="0" destOrd="0" presId="urn:microsoft.com/office/officeart/2005/8/layout/hList1"/>
    <dgm:cxn modelId="{8BC0DA01-076A-B94C-9FB7-BF4A4AEB3BEA}" srcId="{FD87F3CB-9BF9-2748-A962-A56C5089A657}" destId="{F0A4CFEC-7893-7846-BC7F-8FE4D62EDA98}" srcOrd="2" destOrd="0" parTransId="{EE6C7F02-8B54-7140-8A27-B2DE9C7D4A00}" sibTransId="{EE8AEB44-645C-2C48-9F45-26B308FF3E0A}"/>
    <dgm:cxn modelId="{63BB75E7-C615-BC4C-8C93-5F44C91DE256}" srcId="{FD87F3CB-9BF9-2748-A962-A56C5089A657}" destId="{BDD7EAC5-80D9-9A43-8E37-AE00BD0A52D4}" srcOrd="0" destOrd="0" parTransId="{4FB80B69-C4E1-2540-BB87-107B3F73DFC8}" sibTransId="{595D59AD-4904-2F45-9253-53BCE35EB3E5}"/>
    <dgm:cxn modelId="{D6265D2E-5161-6D4F-9EA5-8128E8271607}" type="presOf" srcId="{3DECC569-4658-8C46-90BD-9FF4B043F756}" destId="{FC53AF06-4A02-6242-B36E-0BE679DC315F}" srcOrd="0" destOrd="0" presId="urn:microsoft.com/office/officeart/2005/8/layout/hList1"/>
    <dgm:cxn modelId="{F8C7C3CF-7339-2A49-835B-7769902E4D0E}" srcId="{FD87F3CB-9BF9-2748-A962-A56C5089A657}" destId="{8BDA1924-E907-574E-84B7-753939A77978}" srcOrd="1" destOrd="0" parTransId="{14756861-D5BF-464D-8643-5CD4E84B8DFD}" sibTransId="{09719FAB-B6F4-374A-9EC9-0A2D48E1122B}"/>
    <dgm:cxn modelId="{CD9A55C6-47F4-2944-B45B-1E9C01FB88FD}" type="presParOf" srcId="{5BF76681-FF38-CC4D-B2A5-08A98E0CF4E2}" destId="{8238DF52-8C60-B348-946F-4EAE7FF40A5F}" srcOrd="0" destOrd="0" presId="urn:microsoft.com/office/officeart/2005/8/layout/hList1"/>
    <dgm:cxn modelId="{E7204107-A232-DD4E-AD44-A3BD6F433B5B}" type="presParOf" srcId="{8238DF52-8C60-B348-946F-4EAE7FF40A5F}" destId="{AE358BD2-887B-8C4C-B839-871B68BF382C}" srcOrd="0" destOrd="0" presId="urn:microsoft.com/office/officeart/2005/8/layout/hList1"/>
    <dgm:cxn modelId="{32672089-7D3C-D041-9A77-7A467C1C1CA5}" type="presParOf" srcId="{8238DF52-8C60-B348-946F-4EAE7FF40A5F}" destId="{FC53AF06-4A02-6242-B36E-0BE679DC315F}" srcOrd="1" destOrd="0" presId="urn:microsoft.com/office/officeart/2005/8/layout/hList1"/>
    <dgm:cxn modelId="{CB1D3645-F5A2-CC4B-B373-C6FEB4A37C10}" type="presParOf" srcId="{5BF76681-FF38-CC4D-B2A5-08A98E0CF4E2}" destId="{C1FAD3FC-227D-DA4A-BB5F-59A72FE10BAA}" srcOrd="1" destOrd="0" presId="urn:microsoft.com/office/officeart/2005/8/layout/hList1"/>
    <dgm:cxn modelId="{0E73FC1A-5297-804D-9AFD-1932D1AD2798}" type="presParOf" srcId="{5BF76681-FF38-CC4D-B2A5-08A98E0CF4E2}" destId="{4A104B99-F16F-DE49-8754-7BDE23E1C249}" srcOrd="2" destOrd="0" presId="urn:microsoft.com/office/officeart/2005/8/layout/hList1"/>
    <dgm:cxn modelId="{93FDA225-E492-CA40-A307-6877213A0E19}" type="presParOf" srcId="{4A104B99-F16F-DE49-8754-7BDE23E1C249}" destId="{86B56373-1073-8341-AB59-4FD620C8A33D}" srcOrd="0" destOrd="0" presId="urn:microsoft.com/office/officeart/2005/8/layout/hList1"/>
    <dgm:cxn modelId="{E0F256C1-FAD2-CF4E-A1D0-85BA7F35E4F5}" type="presParOf" srcId="{4A104B99-F16F-DE49-8754-7BDE23E1C249}" destId="{52CCABCD-4999-4849-AD78-D989F7D59260}" srcOrd="1" destOrd="0" presId="urn:microsoft.com/office/officeart/2005/8/layout/hList1"/>
    <dgm:cxn modelId="{EACEEBB4-B5D1-6B4B-9BC2-432585D4B8E5}" type="presParOf" srcId="{5BF76681-FF38-CC4D-B2A5-08A98E0CF4E2}" destId="{7BF44128-18DE-3941-B78F-6662F81BC3D6}" srcOrd="3" destOrd="0" presId="urn:microsoft.com/office/officeart/2005/8/layout/hList1"/>
    <dgm:cxn modelId="{C5D56808-17BF-9943-B393-A49A290372F9}" type="presParOf" srcId="{5BF76681-FF38-CC4D-B2A5-08A98E0CF4E2}" destId="{935F522D-D536-884E-9174-ABC37D43DDC7}" srcOrd="4" destOrd="0" presId="urn:microsoft.com/office/officeart/2005/8/layout/hList1"/>
    <dgm:cxn modelId="{3336287A-77CA-5E47-99BD-5108D928B2EF}" type="presParOf" srcId="{935F522D-D536-884E-9174-ABC37D43DDC7}" destId="{440671D1-504A-8E46-BA79-C7805C654794}" srcOrd="0" destOrd="0" presId="urn:microsoft.com/office/officeart/2005/8/layout/hList1"/>
    <dgm:cxn modelId="{0088DC9D-8583-A440-B759-0BAA47B01B68}" type="presParOf" srcId="{935F522D-D536-884E-9174-ABC37D43DDC7}" destId="{343281DB-7FEA-AC4D-B353-9CB35BB3AD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1D2726-E11F-374B-B299-F5860F6C4494}" type="doc">
      <dgm:prSet loTypeId="urn:microsoft.com/office/officeart/2005/8/layout/hList1" loCatId="" qsTypeId="urn:microsoft.com/office/officeart/2005/8/quickstyle/simple4" qsCatId="simple" csTypeId="urn:microsoft.com/office/officeart/2005/8/colors/accent6_2" csCatId="accent6" phldr="1"/>
      <dgm:spPr/>
      <dgm:t>
        <a:bodyPr/>
        <a:lstStyle/>
        <a:p>
          <a:endParaRPr lang="en-US"/>
        </a:p>
      </dgm:t>
    </dgm:pt>
    <dgm:pt modelId="{1A75EEF5-8F5C-E44D-87E3-2C67C01A815A}">
      <dgm:prSet custT="1"/>
      <dgm:spPr>
        <a:solidFill>
          <a:schemeClr val="accent6">
            <a:lumMod val="75000"/>
          </a:schemeClr>
        </a:solidFill>
      </dgm:spPr>
      <dgm:t>
        <a:bodyPr/>
        <a:lstStyle/>
        <a:p>
          <a:pPr rtl="0"/>
          <a:r>
            <a:rPr lang="en-US" sz="2000" dirty="0" smtClean="0">
              <a:solidFill>
                <a:srgbClr val="000000"/>
              </a:solidFill>
              <a:latin typeface="+mn-lt"/>
            </a:rPr>
            <a:t>Software</a:t>
          </a:r>
          <a:endParaRPr lang="en-US" sz="2000" dirty="0">
            <a:solidFill>
              <a:srgbClr val="000000"/>
            </a:solidFill>
            <a:latin typeface="+mn-lt"/>
          </a:endParaRPr>
        </a:p>
      </dgm:t>
    </dgm:pt>
    <dgm:pt modelId="{3978EFFC-10CA-8847-AC48-B346340BA48B}" type="parTrans" cxnId="{1DAB1013-40C0-354B-B453-DC22C1279D39}">
      <dgm:prSet/>
      <dgm:spPr/>
      <dgm:t>
        <a:bodyPr/>
        <a:lstStyle/>
        <a:p>
          <a:endParaRPr lang="en-US"/>
        </a:p>
      </dgm:t>
    </dgm:pt>
    <dgm:pt modelId="{5D1F5682-0EC6-9345-A53D-9B3EC81AD3EB}" type="sibTrans" cxnId="{1DAB1013-40C0-354B-B453-DC22C1279D39}">
      <dgm:prSet/>
      <dgm:spPr/>
      <dgm:t>
        <a:bodyPr/>
        <a:lstStyle/>
        <a:p>
          <a:endParaRPr lang="en-US"/>
        </a:p>
      </dgm:t>
    </dgm:pt>
    <dgm:pt modelId="{BE9B4C31-64D7-0B4E-85D9-318318FC9A3F}">
      <dgm:prSet/>
      <dgm:spPr/>
      <dgm:t>
        <a:bodyPr/>
        <a:lstStyle/>
        <a:p>
          <a:pPr rtl="0"/>
          <a:r>
            <a:rPr lang="en-US" dirty="0" smtClean="0">
              <a:latin typeface="+mn-lt"/>
            </a:rPr>
            <a:t>Programs produced by vendors of commercial software</a:t>
          </a:r>
          <a:endParaRPr lang="en-US" dirty="0">
            <a:latin typeface="+mn-lt"/>
          </a:endParaRPr>
        </a:p>
      </dgm:t>
    </dgm:pt>
    <dgm:pt modelId="{C2C6FE23-4337-FD4D-BBC7-3F87ABBF5B28}" type="parTrans" cxnId="{97E6FC09-8F23-534F-A5F9-210C79DD788D}">
      <dgm:prSet/>
      <dgm:spPr/>
      <dgm:t>
        <a:bodyPr/>
        <a:lstStyle/>
        <a:p>
          <a:endParaRPr lang="en-US"/>
        </a:p>
      </dgm:t>
    </dgm:pt>
    <dgm:pt modelId="{CD7514F1-4510-2A41-9C76-4612121B80B5}" type="sibTrans" cxnId="{97E6FC09-8F23-534F-A5F9-210C79DD788D}">
      <dgm:prSet/>
      <dgm:spPr/>
      <dgm:t>
        <a:bodyPr/>
        <a:lstStyle/>
        <a:p>
          <a:endParaRPr lang="en-US"/>
        </a:p>
      </dgm:t>
    </dgm:pt>
    <dgm:pt modelId="{003C29F8-11CC-7846-BFE9-CEA3F6B9A945}">
      <dgm:prSet/>
      <dgm:spPr/>
      <dgm:t>
        <a:bodyPr/>
        <a:lstStyle/>
        <a:p>
          <a:pPr rtl="0"/>
          <a:r>
            <a:rPr lang="en-US" dirty="0" smtClean="0">
              <a:latin typeface="+mn-lt"/>
            </a:rPr>
            <a:t>Shareware</a:t>
          </a:r>
          <a:endParaRPr lang="en-US" dirty="0">
            <a:latin typeface="+mn-lt"/>
          </a:endParaRPr>
        </a:p>
      </dgm:t>
    </dgm:pt>
    <dgm:pt modelId="{7026DCE7-DDB9-B849-ADCC-2B56C6C971AC}" type="parTrans" cxnId="{1459BD80-021C-8542-8344-29430617F031}">
      <dgm:prSet/>
      <dgm:spPr/>
      <dgm:t>
        <a:bodyPr/>
        <a:lstStyle/>
        <a:p>
          <a:endParaRPr lang="en-US"/>
        </a:p>
      </dgm:t>
    </dgm:pt>
    <dgm:pt modelId="{958D2576-E6F9-474A-9FE8-603F318D635C}" type="sibTrans" cxnId="{1459BD80-021C-8542-8344-29430617F031}">
      <dgm:prSet/>
      <dgm:spPr/>
      <dgm:t>
        <a:bodyPr/>
        <a:lstStyle/>
        <a:p>
          <a:endParaRPr lang="en-US"/>
        </a:p>
      </dgm:t>
    </dgm:pt>
    <dgm:pt modelId="{2E9DB6EE-2A5F-994F-93EF-488B0BAC6BA0}">
      <dgm:prSet/>
      <dgm:spPr/>
      <dgm:t>
        <a:bodyPr/>
        <a:lstStyle/>
        <a:p>
          <a:pPr rtl="0"/>
          <a:r>
            <a:rPr lang="en-US" dirty="0" smtClean="0">
              <a:latin typeface="+mn-lt"/>
            </a:rPr>
            <a:t>Proprietary software created by an organization for internal use</a:t>
          </a:r>
          <a:endParaRPr lang="en-US" dirty="0">
            <a:latin typeface="+mn-lt"/>
          </a:endParaRPr>
        </a:p>
      </dgm:t>
    </dgm:pt>
    <dgm:pt modelId="{B91B6AAA-BE27-6F4B-A054-E82BAF43E816}" type="parTrans" cxnId="{0BAB402F-655D-9A42-B9F8-BC3F58010C1F}">
      <dgm:prSet/>
      <dgm:spPr/>
      <dgm:t>
        <a:bodyPr/>
        <a:lstStyle/>
        <a:p>
          <a:endParaRPr lang="en-US"/>
        </a:p>
      </dgm:t>
    </dgm:pt>
    <dgm:pt modelId="{F88BD954-3AB9-BC46-80F6-6CD54B14966D}" type="sibTrans" cxnId="{0BAB402F-655D-9A42-B9F8-BC3F58010C1F}">
      <dgm:prSet/>
      <dgm:spPr/>
      <dgm:t>
        <a:bodyPr/>
        <a:lstStyle/>
        <a:p>
          <a:endParaRPr lang="en-US"/>
        </a:p>
      </dgm:t>
    </dgm:pt>
    <dgm:pt modelId="{8FE63B38-5B37-A24E-A236-03E51507B61F}">
      <dgm:prSet/>
      <dgm:spPr/>
      <dgm:t>
        <a:bodyPr/>
        <a:lstStyle/>
        <a:p>
          <a:pPr rtl="0"/>
          <a:r>
            <a:rPr lang="en-US" smtClean="0">
              <a:latin typeface="+mn-lt"/>
            </a:rPr>
            <a:t>Software produced by individuals</a:t>
          </a:r>
          <a:endParaRPr lang="en-US" dirty="0">
            <a:latin typeface="+mn-lt"/>
          </a:endParaRPr>
        </a:p>
      </dgm:t>
    </dgm:pt>
    <dgm:pt modelId="{6F9A1B6C-93D5-E84A-8CAF-D50766F0F03F}" type="parTrans" cxnId="{E58ADDF4-8BB2-7F4A-89F8-56D77A18583C}">
      <dgm:prSet/>
      <dgm:spPr/>
      <dgm:t>
        <a:bodyPr/>
        <a:lstStyle/>
        <a:p>
          <a:endParaRPr lang="en-US"/>
        </a:p>
      </dgm:t>
    </dgm:pt>
    <dgm:pt modelId="{3D5901BD-0583-FC4D-B588-102B9DA9FF8A}" type="sibTrans" cxnId="{E58ADDF4-8BB2-7F4A-89F8-56D77A18583C}">
      <dgm:prSet/>
      <dgm:spPr/>
      <dgm:t>
        <a:bodyPr/>
        <a:lstStyle/>
        <a:p>
          <a:endParaRPr lang="en-US"/>
        </a:p>
      </dgm:t>
    </dgm:pt>
    <dgm:pt modelId="{D1C246E5-D6E8-5F46-AE91-7755B92FFB19}">
      <dgm:prSet custT="1"/>
      <dgm:spPr>
        <a:solidFill>
          <a:schemeClr val="accent6">
            <a:lumMod val="75000"/>
          </a:schemeClr>
        </a:solidFill>
      </dgm:spPr>
      <dgm:t>
        <a:bodyPr/>
        <a:lstStyle/>
        <a:p>
          <a:pPr rtl="0"/>
          <a:r>
            <a:rPr lang="en-US" sz="2000" dirty="0" smtClean="0">
              <a:solidFill>
                <a:srgbClr val="000000"/>
              </a:solidFill>
              <a:latin typeface="+mn-lt"/>
            </a:rPr>
            <a:t>Databases</a:t>
          </a:r>
          <a:endParaRPr lang="en-US" sz="2000" dirty="0">
            <a:solidFill>
              <a:srgbClr val="000000"/>
            </a:solidFill>
            <a:latin typeface="+mn-lt"/>
          </a:endParaRPr>
        </a:p>
      </dgm:t>
    </dgm:pt>
    <dgm:pt modelId="{CE35FB14-DEB6-7248-B88B-245B5BFADB50}" type="parTrans" cxnId="{10309518-8C06-1240-9C85-41D433B2568B}">
      <dgm:prSet/>
      <dgm:spPr/>
      <dgm:t>
        <a:bodyPr/>
        <a:lstStyle/>
        <a:p>
          <a:endParaRPr lang="en-US"/>
        </a:p>
      </dgm:t>
    </dgm:pt>
    <dgm:pt modelId="{C08B215C-C09B-9240-BABB-0AB9C99BA627}" type="sibTrans" cxnId="{10309518-8C06-1240-9C85-41D433B2568B}">
      <dgm:prSet/>
      <dgm:spPr/>
      <dgm:t>
        <a:bodyPr/>
        <a:lstStyle/>
        <a:p>
          <a:endParaRPr lang="en-US"/>
        </a:p>
      </dgm:t>
    </dgm:pt>
    <dgm:pt modelId="{DFAD4D63-01C3-9A42-BD4F-13D47A79CB35}">
      <dgm:prSet/>
      <dgm:spPr/>
      <dgm:t>
        <a:bodyPr/>
        <a:lstStyle/>
        <a:p>
          <a:pPr rtl="0"/>
          <a:r>
            <a:rPr lang="en-US" dirty="0" smtClean="0">
              <a:latin typeface="+mn-lt"/>
            </a:rPr>
            <a:t>Data that is collected and organized in such a fashion that it has potential commercial value</a:t>
          </a:r>
          <a:endParaRPr lang="en-US" dirty="0">
            <a:latin typeface="+mn-lt"/>
          </a:endParaRPr>
        </a:p>
      </dgm:t>
    </dgm:pt>
    <dgm:pt modelId="{56DCF300-5D84-BD4E-A697-0614F5FF7E84}" type="parTrans" cxnId="{DA19658E-8381-6642-9730-FCF135878297}">
      <dgm:prSet/>
      <dgm:spPr/>
      <dgm:t>
        <a:bodyPr/>
        <a:lstStyle/>
        <a:p>
          <a:endParaRPr lang="en-US"/>
        </a:p>
      </dgm:t>
    </dgm:pt>
    <dgm:pt modelId="{751B4F79-6DBE-2947-98CE-CD75126486EB}" type="sibTrans" cxnId="{DA19658E-8381-6642-9730-FCF135878297}">
      <dgm:prSet/>
      <dgm:spPr/>
      <dgm:t>
        <a:bodyPr/>
        <a:lstStyle/>
        <a:p>
          <a:endParaRPr lang="en-US"/>
        </a:p>
      </dgm:t>
    </dgm:pt>
    <dgm:pt modelId="{FA46AE13-096E-6B48-A377-46923A4D1283}">
      <dgm:prSet custT="1"/>
      <dgm:spPr>
        <a:solidFill>
          <a:schemeClr val="accent6">
            <a:lumMod val="75000"/>
          </a:schemeClr>
        </a:solidFill>
      </dgm:spPr>
      <dgm:t>
        <a:bodyPr/>
        <a:lstStyle/>
        <a:p>
          <a:pPr rtl="0"/>
          <a:r>
            <a:rPr lang="en-US" sz="2000" dirty="0" smtClean="0">
              <a:solidFill>
                <a:srgbClr val="000000"/>
              </a:solidFill>
              <a:latin typeface="+mn-lt"/>
            </a:rPr>
            <a:t>Digital content</a:t>
          </a:r>
          <a:endParaRPr lang="en-US" sz="2000" dirty="0">
            <a:solidFill>
              <a:srgbClr val="000000"/>
            </a:solidFill>
            <a:latin typeface="+mn-lt"/>
          </a:endParaRPr>
        </a:p>
      </dgm:t>
    </dgm:pt>
    <dgm:pt modelId="{93C7263A-7E4A-8049-ADCF-5387535E0A6A}" type="parTrans" cxnId="{F4B6AE79-104E-C444-96CF-0C87C69E32AE}">
      <dgm:prSet/>
      <dgm:spPr/>
      <dgm:t>
        <a:bodyPr/>
        <a:lstStyle/>
        <a:p>
          <a:endParaRPr lang="en-US"/>
        </a:p>
      </dgm:t>
    </dgm:pt>
    <dgm:pt modelId="{310E2E35-AD9B-0346-94FA-9FD2EF62ECC9}" type="sibTrans" cxnId="{F4B6AE79-104E-C444-96CF-0C87C69E32AE}">
      <dgm:prSet/>
      <dgm:spPr/>
      <dgm:t>
        <a:bodyPr/>
        <a:lstStyle/>
        <a:p>
          <a:endParaRPr lang="en-US"/>
        </a:p>
      </dgm:t>
    </dgm:pt>
    <dgm:pt modelId="{92497B4B-B634-5449-A12B-7DCE9FBB3BC9}">
      <dgm:prSet/>
      <dgm:spPr/>
      <dgm:t>
        <a:bodyPr/>
        <a:lstStyle/>
        <a:p>
          <a:pPr rtl="0"/>
          <a:r>
            <a:rPr lang="en-US" dirty="0" smtClean="0">
              <a:latin typeface="+mn-lt"/>
            </a:rPr>
            <a:t>Includes audio and video files, multimedia courseware, Web site content, and any other original digital work</a:t>
          </a:r>
          <a:endParaRPr lang="en-US" dirty="0">
            <a:latin typeface="+mn-lt"/>
          </a:endParaRPr>
        </a:p>
      </dgm:t>
    </dgm:pt>
    <dgm:pt modelId="{E920EC26-455D-2E47-80CD-A75C39F447A9}" type="parTrans" cxnId="{07FF3920-69E0-474C-A395-D8EF3EC44C23}">
      <dgm:prSet/>
      <dgm:spPr/>
      <dgm:t>
        <a:bodyPr/>
        <a:lstStyle/>
        <a:p>
          <a:endParaRPr lang="en-US"/>
        </a:p>
      </dgm:t>
    </dgm:pt>
    <dgm:pt modelId="{7B2F36DC-A297-594D-9A8F-15FFED44B226}" type="sibTrans" cxnId="{07FF3920-69E0-474C-A395-D8EF3EC44C23}">
      <dgm:prSet/>
      <dgm:spPr/>
      <dgm:t>
        <a:bodyPr/>
        <a:lstStyle/>
        <a:p>
          <a:endParaRPr lang="en-US"/>
        </a:p>
      </dgm:t>
    </dgm:pt>
    <dgm:pt modelId="{91F4AE7B-1606-C646-951F-4251FDB9A161}">
      <dgm:prSet custT="1"/>
      <dgm:spPr>
        <a:solidFill>
          <a:schemeClr val="accent6">
            <a:lumMod val="75000"/>
          </a:schemeClr>
        </a:solidFill>
      </dgm:spPr>
      <dgm:t>
        <a:bodyPr/>
        <a:lstStyle/>
        <a:p>
          <a:pPr rtl="0"/>
          <a:r>
            <a:rPr lang="en-US" sz="2000" dirty="0" smtClean="0">
              <a:solidFill>
                <a:srgbClr val="000000"/>
              </a:solidFill>
              <a:latin typeface="+mn-lt"/>
            </a:rPr>
            <a:t>Algorithms</a:t>
          </a:r>
          <a:endParaRPr lang="en-US" sz="2000" dirty="0">
            <a:solidFill>
              <a:srgbClr val="000000"/>
            </a:solidFill>
            <a:latin typeface="+mn-lt"/>
          </a:endParaRPr>
        </a:p>
      </dgm:t>
    </dgm:pt>
    <dgm:pt modelId="{7604E846-9EE2-E843-B3BB-8CB94EB6A985}" type="parTrans" cxnId="{297993D1-5CDC-DA43-BB96-90E62206B087}">
      <dgm:prSet/>
      <dgm:spPr/>
      <dgm:t>
        <a:bodyPr/>
        <a:lstStyle/>
        <a:p>
          <a:endParaRPr lang="en-US"/>
        </a:p>
      </dgm:t>
    </dgm:pt>
    <dgm:pt modelId="{CEF97A70-C078-8B4A-8395-7E7C32B44193}" type="sibTrans" cxnId="{297993D1-5CDC-DA43-BB96-90E62206B087}">
      <dgm:prSet/>
      <dgm:spPr/>
      <dgm:t>
        <a:bodyPr/>
        <a:lstStyle/>
        <a:p>
          <a:endParaRPr lang="en-US"/>
        </a:p>
      </dgm:t>
    </dgm:pt>
    <dgm:pt modelId="{3197D8D4-0E77-8B42-AD7D-A38D072F5292}">
      <dgm:prSet/>
      <dgm:spPr/>
      <dgm:t>
        <a:bodyPr/>
        <a:lstStyle/>
        <a:p>
          <a:pPr rtl="0"/>
          <a:r>
            <a:rPr lang="en-US" dirty="0" smtClean="0">
              <a:latin typeface="+mn-lt"/>
            </a:rPr>
            <a:t>An example of a </a:t>
          </a:r>
          <a:r>
            <a:rPr lang="en-US" dirty="0" smtClean="0">
              <a:solidFill>
                <a:srgbClr val="000000"/>
              </a:solidFill>
              <a:latin typeface="+mn-lt"/>
            </a:rPr>
            <a:t>patentable algorithm is the </a:t>
          </a:r>
          <a:r>
            <a:rPr lang="en-US" dirty="0" smtClean="0">
              <a:latin typeface="+mn-lt"/>
            </a:rPr>
            <a:t>RSA public-key cryptosystem</a:t>
          </a:r>
          <a:endParaRPr lang="en-US" dirty="0">
            <a:latin typeface="+mn-lt"/>
          </a:endParaRPr>
        </a:p>
      </dgm:t>
    </dgm:pt>
    <dgm:pt modelId="{B22996A4-1B59-9A49-A42D-B1D297C13ED9}" type="parTrans" cxnId="{5D966202-71E0-714B-9478-AC02E4048B82}">
      <dgm:prSet/>
      <dgm:spPr/>
      <dgm:t>
        <a:bodyPr/>
        <a:lstStyle/>
        <a:p>
          <a:endParaRPr lang="en-US"/>
        </a:p>
      </dgm:t>
    </dgm:pt>
    <dgm:pt modelId="{A9922AE6-45DC-6547-BE28-5E5EA38930C9}" type="sibTrans" cxnId="{5D966202-71E0-714B-9478-AC02E4048B82}">
      <dgm:prSet/>
      <dgm:spPr/>
      <dgm:t>
        <a:bodyPr/>
        <a:lstStyle/>
        <a:p>
          <a:endParaRPr lang="en-US"/>
        </a:p>
      </dgm:t>
    </dgm:pt>
    <dgm:pt modelId="{5C5109B5-9C46-0641-8764-D0F2CFAF122B}" type="pres">
      <dgm:prSet presAssocID="{791D2726-E11F-374B-B299-F5860F6C4494}" presName="Name0" presStyleCnt="0">
        <dgm:presLayoutVars>
          <dgm:dir/>
          <dgm:animLvl val="lvl"/>
          <dgm:resizeHandles val="exact"/>
        </dgm:presLayoutVars>
      </dgm:prSet>
      <dgm:spPr/>
      <dgm:t>
        <a:bodyPr/>
        <a:lstStyle/>
        <a:p>
          <a:endParaRPr lang="en-US"/>
        </a:p>
      </dgm:t>
    </dgm:pt>
    <dgm:pt modelId="{A6BF4226-EB8D-2448-B904-367724FB316A}" type="pres">
      <dgm:prSet presAssocID="{1A75EEF5-8F5C-E44D-87E3-2C67C01A815A}" presName="composite" presStyleCnt="0"/>
      <dgm:spPr/>
    </dgm:pt>
    <dgm:pt modelId="{8BCD4220-0A2F-5045-AF7B-A1F385D72099}" type="pres">
      <dgm:prSet presAssocID="{1A75EEF5-8F5C-E44D-87E3-2C67C01A815A}" presName="parTx" presStyleLbl="alignNode1" presStyleIdx="0" presStyleCnt="4">
        <dgm:presLayoutVars>
          <dgm:chMax val="0"/>
          <dgm:chPref val="0"/>
          <dgm:bulletEnabled val="1"/>
        </dgm:presLayoutVars>
      </dgm:prSet>
      <dgm:spPr/>
      <dgm:t>
        <a:bodyPr/>
        <a:lstStyle/>
        <a:p>
          <a:endParaRPr lang="en-US"/>
        </a:p>
      </dgm:t>
    </dgm:pt>
    <dgm:pt modelId="{EBA80FB3-0DCD-2A49-8540-FE8D74DFF05E}" type="pres">
      <dgm:prSet presAssocID="{1A75EEF5-8F5C-E44D-87E3-2C67C01A815A}" presName="desTx" presStyleLbl="alignAccFollowNode1" presStyleIdx="0" presStyleCnt="4">
        <dgm:presLayoutVars>
          <dgm:bulletEnabled val="1"/>
        </dgm:presLayoutVars>
      </dgm:prSet>
      <dgm:spPr/>
      <dgm:t>
        <a:bodyPr/>
        <a:lstStyle/>
        <a:p>
          <a:endParaRPr lang="en-US"/>
        </a:p>
      </dgm:t>
    </dgm:pt>
    <dgm:pt modelId="{AF62ABC9-1AFA-8940-831F-63D52798203F}" type="pres">
      <dgm:prSet presAssocID="{5D1F5682-0EC6-9345-A53D-9B3EC81AD3EB}" presName="space" presStyleCnt="0"/>
      <dgm:spPr/>
    </dgm:pt>
    <dgm:pt modelId="{F4B94905-9200-1244-891D-9B450D5CDAF5}" type="pres">
      <dgm:prSet presAssocID="{D1C246E5-D6E8-5F46-AE91-7755B92FFB19}" presName="composite" presStyleCnt="0"/>
      <dgm:spPr/>
    </dgm:pt>
    <dgm:pt modelId="{BF5CA9B7-9C49-124D-9B84-F8A93EA4B2B7}" type="pres">
      <dgm:prSet presAssocID="{D1C246E5-D6E8-5F46-AE91-7755B92FFB19}" presName="parTx" presStyleLbl="alignNode1" presStyleIdx="1" presStyleCnt="4">
        <dgm:presLayoutVars>
          <dgm:chMax val="0"/>
          <dgm:chPref val="0"/>
          <dgm:bulletEnabled val="1"/>
        </dgm:presLayoutVars>
      </dgm:prSet>
      <dgm:spPr/>
      <dgm:t>
        <a:bodyPr/>
        <a:lstStyle/>
        <a:p>
          <a:endParaRPr lang="en-US"/>
        </a:p>
      </dgm:t>
    </dgm:pt>
    <dgm:pt modelId="{1221C254-2CFE-6049-A35C-784FC7ED9B16}" type="pres">
      <dgm:prSet presAssocID="{D1C246E5-D6E8-5F46-AE91-7755B92FFB19}" presName="desTx" presStyleLbl="alignAccFollowNode1" presStyleIdx="1" presStyleCnt="4">
        <dgm:presLayoutVars>
          <dgm:bulletEnabled val="1"/>
        </dgm:presLayoutVars>
      </dgm:prSet>
      <dgm:spPr/>
      <dgm:t>
        <a:bodyPr/>
        <a:lstStyle/>
        <a:p>
          <a:endParaRPr lang="en-US"/>
        </a:p>
      </dgm:t>
    </dgm:pt>
    <dgm:pt modelId="{E015D845-DFA0-E34A-8348-BC5BAB277F36}" type="pres">
      <dgm:prSet presAssocID="{C08B215C-C09B-9240-BABB-0AB9C99BA627}" presName="space" presStyleCnt="0"/>
      <dgm:spPr/>
    </dgm:pt>
    <dgm:pt modelId="{EE8D49EE-9DB5-0447-8301-D3C81824CEC6}" type="pres">
      <dgm:prSet presAssocID="{FA46AE13-096E-6B48-A377-46923A4D1283}" presName="composite" presStyleCnt="0"/>
      <dgm:spPr/>
    </dgm:pt>
    <dgm:pt modelId="{491EFFB2-06B5-C143-A311-63C4AE483B3E}" type="pres">
      <dgm:prSet presAssocID="{FA46AE13-096E-6B48-A377-46923A4D1283}" presName="parTx" presStyleLbl="alignNode1" presStyleIdx="2" presStyleCnt="4">
        <dgm:presLayoutVars>
          <dgm:chMax val="0"/>
          <dgm:chPref val="0"/>
          <dgm:bulletEnabled val="1"/>
        </dgm:presLayoutVars>
      </dgm:prSet>
      <dgm:spPr/>
      <dgm:t>
        <a:bodyPr/>
        <a:lstStyle/>
        <a:p>
          <a:endParaRPr lang="en-US"/>
        </a:p>
      </dgm:t>
    </dgm:pt>
    <dgm:pt modelId="{7E802D76-8BAF-614C-9255-6390C646DC4A}" type="pres">
      <dgm:prSet presAssocID="{FA46AE13-096E-6B48-A377-46923A4D1283}" presName="desTx" presStyleLbl="alignAccFollowNode1" presStyleIdx="2" presStyleCnt="4">
        <dgm:presLayoutVars>
          <dgm:bulletEnabled val="1"/>
        </dgm:presLayoutVars>
      </dgm:prSet>
      <dgm:spPr/>
      <dgm:t>
        <a:bodyPr/>
        <a:lstStyle/>
        <a:p>
          <a:endParaRPr lang="en-US"/>
        </a:p>
      </dgm:t>
    </dgm:pt>
    <dgm:pt modelId="{AE8C6E18-6664-8E48-A72C-05C8DD0CFFDF}" type="pres">
      <dgm:prSet presAssocID="{310E2E35-AD9B-0346-94FA-9FD2EF62ECC9}" presName="space" presStyleCnt="0"/>
      <dgm:spPr/>
    </dgm:pt>
    <dgm:pt modelId="{8DAA6E82-A74E-EA45-96BF-92EE3DFD8CAD}" type="pres">
      <dgm:prSet presAssocID="{91F4AE7B-1606-C646-951F-4251FDB9A161}" presName="composite" presStyleCnt="0"/>
      <dgm:spPr/>
    </dgm:pt>
    <dgm:pt modelId="{9823B984-2835-1443-BD7C-B3EE5B404DEA}" type="pres">
      <dgm:prSet presAssocID="{91F4AE7B-1606-C646-951F-4251FDB9A161}" presName="parTx" presStyleLbl="alignNode1" presStyleIdx="3" presStyleCnt="4">
        <dgm:presLayoutVars>
          <dgm:chMax val="0"/>
          <dgm:chPref val="0"/>
          <dgm:bulletEnabled val="1"/>
        </dgm:presLayoutVars>
      </dgm:prSet>
      <dgm:spPr/>
      <dgm:t>
        <a:bodyPr/>
        <a:lstStyle/>
        <a:p>
          <a:endParaRPr lang="en-US"/>
        </a:p>
      </dgm:t>
    </dgm:pt>
    <dgm:pt modelId="{ABD00117-655C-8340-947A-75ED1B49E292}" type="pres">
      <dgm:prSet presAssocID="{91F4AE7B-1606-C646-951F-4251FDB9A161}" presName="desTx" presStyleLbl="alignAccFollowNode1" presStyleIdx="3" presStyleCnt="4">
        <dgm:presLayoutVars>
          <dgm:bulletEnabled val="1"/>
        </dgm:presLayoutVars>
      </dgm:prSet>
      <dgm:spPr/>
      <dgm:t>
        <a:bodyPr/>
        <a:lstStyle/>
        <a:p>
          <a:endParaRPr lang="en-US"/>
        </a:p>
      </dgm:t>
    </dgm:pt>
  </dgm:ptLst>
  <dgm:cxnLst>
    <dgm:cxn modelId="{E5C904B0-3B02-A54B-BC34-3D6554EB4787}" type="presOf" srcId="{DFAD4D63-01C3-9A42-BD4F-13D47A79CB35}" destId="{1221C254-2CFE-6049-A35C-784FC7ED9B16}" srcOrd="0" destOrd="0" presId="urn:microsoft.com/office/officeart/2005/8/layout/hList1"/>
    <dgm:cxn modelId="{10309518-8C06-1240-9C85-41D433B2568B}" srcId="{791D2726-E11F-374B-B299-F5860F6C4494}" destId="{D1C246E5-D6E8-5F46-AE91-7755B92FFB19}" srcOrd="1" destOrd="0" parTransId="{CE35FB14-DEB6-7248-B88B-245B5BFADB50}" sibTransId="{C08B215C-C09B-9240-BABB-0AB9C99BA627}"/>
    <dgm:cxn modelId="{5D966202-71E0-714B-9478-AC02E4048B82}" srcId="{91F4AE7B-1606-C646-951F-4251FDB9A161}" destId="{3197D8D4-0E77-8B42-AD7D-A38D072F5292}" srcOrd="0" destOrd="0" parTransId="{B22996A4-1B59-9A49-A42D-B1D297C13ED9}" sibTransId="{A9922AE6-45DC-6547-BE28-5E5EA38930C9}"/>
    <dgm:cxn modelId="{1DAB1013-40C0-354B-B453-DC22C1279D39}" srcId="{791D2726-E11F-374B-B299-F5860F6C4494}" destId="{1A75EEF5-8F5C-E44D-87E3-2C67C01A815A}" srcOrd="0" destOrd="0" parTransId="{3978EFFC-10CA-8847-AC48-B346340BA48B}" sibTransId="{5D1F5682-0EC6-9345-A53D-9B3EC81AD3EB}"/>
    <dgm:cxn modelId="{BAA4C64E-ABBC-0A48-8627-6D01EEEC24F0}" type="presOf" srcId="{91F4AE7B-1606-C646-951F-4251FDB9A161}" destId="{9823B984-2835-1443-BD7C-B3EE5B404DEA}" srcOrd="0" destOrd="0" presId="urn:microsoft.com/office/officeart/2005/8/layout/hList1"/>
    <dgm:cxn modelId="{F4B6AE79-104E-C444-96CF-0C87C69E32AE}" srcId="{791D2726-E11F-374B-B299-F5860F6C4494}" destId="{FA46AE13-096E-6B48-A377-46923A4D1283}" srcOrd="2" destOrd="0" parTransId="{93C7263A-7E4A-8049-ADCF-5387535E0A6A}" sibTransId="{310E2E35-AD9B-0346-94FA-9FD2EF62ECC9}"/>
    <dgm:cxn modelId="{45686283-54D3-B04E-9CBA-FD7B4A2AA7F5}" type="presOf" srcId="{2E9DB6EE-2A5F-994F-93EF-488B0BAC6BA0}" destId="{EBA80FB3-0DCD-2A49-8540-FE8D74DFF05E}" srcOrd="0" destOrd="2" presId="urn:microsoft.com/office/officeart/2005/8/layout/hList1"/>
    <dgm:cxn modelId="{DA19658E-8381-6642-9730-FCF135878297}" srcId="{D1C246E5-D6E8-5F46-AE91-7755B92FFB19}" destId="{DFAD4D63-01C3-9A42-BD4F-13D47A79CB35}" srcOrd="0" destOrd="0" parTransId="{56DCF300-5D84-BD4E-A697-0614F5FF7E84}" sibTransId="{751B4F79-6DBE-2947-98CE-CD75126486EB}"/>
    <dgm:cxn modelId="{6F752D36-59E3-3044-8CED-2C0D2DEE023E}" type="presOf" srcId="{D1C246E5-D6E8-5F46-AE91-7755B92FFB19}" destId="{BF5CA9B7-9C49-124D-9B84-F8A93EA4B2B7}" srcOrd="0" destOrd="0" presId="urn:microsoft.com/office/officeart/2005/8/layout/hList1"/>
    <dgm:cxn modelId="{07FF3920-69E0-474C-A395-D8EF3EC44C23}" srcId="{FA46AE13-096E-6B48-A377-46923A4D1283}" destId="{92497B4B-B634-5449-A12B-7DCE9FBB3BC9}" srcOrd="0" destOrd="0" parTransId="{E920EC26-455D-2E47-80CD-A75C39F447A9}" sibTransId="{7B2F36DC-A297-594D-9A8F-15FFED44B226}"/>
    <dgm:cxn modelId="{19D66F14-D24F-8A43-84D9-2CC257099BAD}" type="presOf" srcId="{1A75EEF5-8F5C-E44D-87E3-2C67C01A815A}" destId="{8BCD4220-0A2F-5045-AF7B-A1F385D72099}" srcOrd="0" destOrd="0" presId="urn:microsoft.com/office/officeart/2005/8/layout/hList1"/>
    <dgm:cxn modelId="{E58ADDF4-8BB2-7F4A-89F8-56D77A18583C}" srcId="{1A75EEF5-8F5C-E44D-87E3-2C67C01A815A}" destId="{8FE63B38-5B37-A24E-A236-03E51507B61F}" srcOrd="3" destOrd="0" parTransId="{6F9A1B6C-93D5-E84A-8CAF-D50766F0F03F}" sibTransId="{3D5901BD-0583-FC4D-B588-102B9DA9FF8A}"/>
    <dgm:cxn modelId="{C29E766C-5067-2D41-BF22-7561819390E0}" type="presOf" srcId="{003C29F8-11CC-7846-BFE9-CEA3F6B9A945}" destId="{EBA80FB3-0DCD-2A49-8540-FE8D74DFF05E}" srcOrd="0" destOrd="1" presId="urn:microsoft.com/office/officeart/2005/8/layout/hList1"/>
    <dgm:cxn modelId="{297993D1-5CDC-DA43-BB96-90E62206B087}" srcId="{791D2726-E11F-374B-B299-F5860F6C4494}" destId="{91F4AE7B-1606-C646-951F-4251FDB9A161}" srcOrd="3" destOrd="0" parTransId="{7604E846-9EE2-E843-B3BB-8CB94EB6A985}" sibTransId="{CEF97A70-C078-8B4A-8395-7E7C32B44193}"/>
    <dgm:cxn modelId="{D42C1F96-C6E6-7C43-928F-AE71A576AE58}" type="presOf" srcId="{8FE63B38-5B37-A24E-A236-03E51507B61F}" destId="{EBA80FB3-0DCD-2A49-8540-FE8D74DFF05E}" srcOrd="0" destOrd="3" presId="urn:microsoft.com/office/officeart/2005/8/layout/hList1"/>
    <dgm:cxn modelId="{69DC17A6-CE99-F442-825E-2F9685528015}" type="presOf" srcId="{BE9B4C31-64D7-0B4E-85D9-318318FC9A3F}" destId="{EBA80FB3-0DCD-2A49-8540-FE8D74DFF05E}" srcOrd="0" destOrd="0" presId="urn:microsoft.com/office/officeart/2005/8/layout/hList1"/>
    <dgm:cxn modelId="{2CF013EC-5C42-8243-966F-76B64992FDF9}" type="presOf" srcId="{3197D8D4-0E77-8B42-AD7D-A38D072F5292}" destId="{ABD00117-655C-8340-947A-75ED1B49E292}" srcOrd="0" destOrd="0" presId="urn:microsoft.com/office/officeart/2005/8/layout/hList1"/>
    <dgm:cxn modelId="{1459BD80-021C-8542-8344-29430617F031}" srcId="{1A75EEF5-8F5C-E44D-87E3-2C67C01A815A}" destId="{003C29F8-11CC-7846-BFE9-CEA3F6B9A945}" srcOrd="1" destOrd="0" parTransId="{7026DCE7-DDB9-B849-ADCC-2B56C6C971AC}" sibTransId="{958D2576-E6F9-474A-9FE8-603F318D635C}"/>
    <dgm:cxn modelId="{97E6FC09-8F23-534F-A5F9-210C79DD788D}" srcId="{1A75EEF5-8F5C-E44D-87E3-2C67C01A815A}" destId="{BE9B4C31-64D7-0B4E-85D9-318318FC9A3F}" srcOrd="0" destOrd="0" parTransId="{C2C6FE23-4337-FD4D-BBC7-3F87ABBF5B28}" sibTransId="{CD7514F1-4510-2A41-9C76-4612121B80B5}"/>
    <dgm:cxn modelId="{7556C1EF-7CF4-5A40-9DA7-99E4D7F23DAF}" type="presOf" srcId="{FA46AE13-096E-6B48-A377-46923A4D1283}" destId="{491EFFB2-06B5-C143-A311-63C4AE483B3E}" srcOrd="0" destOrd="0" presId="urn:microsoft.com/office/officeart/2005/8/layout/hList1"/>
    <dgm:cxn modelId="{D7DC1611-ECC1-AE49-99C6-9FFC7B7411C9}" type="presOf" srcId="{92497B4B-B634-5449-A12B-7DCE9FBB3BC9}" destId="{7E802D76-8BAF-614C-9255-6390C646DC4A}" srcOrd="0" destOrd="0" presId="urn:microsoft.com/office/officeart/2005/8/layout/hList1"/>
    <dgm:cxn modelId="{0BAB402F-655D-9A42-B9F8-BC3F58010C1F}" srcId="{1A75EEF5-8F5C-E44D-87E3-2C67C01A815A}" destId="{2E9DB6EE-2A5F-994F-93EF-488B0BAC6BA0}" srcOrd="2" destOrd="0" parTransId="{B91B6AAA-BE27-6F4B-A054-E82BAF43E816}" sibTransId="{F88BD954-3AB9-BC46-80F6-6CD54B14966D}"/>
    <dgm:cxn modelId="{4637B0DA-88FD-7249-828F-C533D7BF957D}" type="presOf" srcId="{791D2726-E11F-374B-B299-F5860F6C4494}" destId="{5C5109B5-9C46-0641-8764-D0F2CFAF122B}" srcOrd="0" destOrd="0" presId="urn:microsoft.com/office/officeart/2005/8/layout/hList1"/>
    <dgm:cxn modelId="{63240785-F4C5-E444-96ED-76BFC3BAB5E6}" type="presParOf" srcId="{5C5109B5-9C46-0641-8764-D0F2CFAF122B}" destId="{A6BF4226-EB8D-2448-B904-367724FB316A}" srcOrd="0" destOrd="0" presId="urn:microsoft.com/office/officeart/2005/8/layout/hList1"/>
    <dgm:cxn modelId="{15DF8B7F-3C9A-1D43-92B0-4AB0BB2A068E}" type="presParOf" srcId="{A6BF4226-EB8D-2448-B904-367724FB316A}" destId="{8BCD4220-0A2F-5045-AF7B-A1F385D72099}" srcOrd="0" destOrd="0" presId="urn:microsoft.com/office/officeart/2005/8/layout/hList1"/>
    <dgm:cxn modelId="{8CA81442-5904-974D-AE03-D391B06C46CB}" type="presParOf" srcId="{A6BF4226-EB8D-2448-B904-367724FB316A}" destId="{EBA80FB3-0DCD-2A49-8540-FE8D74DFF05E}" srcOrd="1" destOrd="0" presId="urn:microsoft.com/office/officeart/2005/8/layout/hList1"/>
    <dgm:cxn modelId="{0955A4AF-FB84-5945-BAB9-E4D7871DA794}" type="presParOf" srcId="{5C5109B5-9C46-0641-8764-D0F2CFAF122B}" destId="{AF62ABC9-1AFA-8940-831F-63D52798203F}" srcOrd="1" destOrd="0" presId="urn:microsoft.com/office/officeart/2005/8/layout/hList1"/>
    <dgm:cxn modelId="{46EE187C-9411-0C47-9907-9912507327D7}" type="presParOf" srcId="{5C5109B5-9C46-0641-8764-D0F2CFAF122B}" destId="{F4B94905-9200-1244-891D-9B450D5CDAF5}" srcOrd="2" destOrd="0" presId="urn:microsoft.com/office/officeart/2005/8/layout/hList1"/>
    <dgm:cxn modelId="{D263D7AC-8508-BC44-8794-E2BCC1D51143}" type="presParOf" srcId="{F4B94905-9200-1244-891D-9B450D5CDAF5}" destId="{BF5CA9B7-9C49-124D-9B84-F8A93EA4B2B7}" srcOrd="0" destOrd="0" presId="urn:microsoft.com/office/officeart/2005/8/layout/hList1"/>
    <dgm:cxn modelId="{6D7132A6-6406-7B49-9D40-930F031F873D}" type="presParOf" srcId="{F4B94905-9200-1244-891D-9B450D5CDAF5}" destId="{1221C254-2CFE-6049-A35C-784FC7ED9B16}" srcOrd="1" destOrd="0" presId="urn:microsoft.com/office/officeart/2005/8/layout/hList1"/>
    <dgm:cxn modelId="{A1A1184F-4FAE-A44D-BFEF-D91EDF53A16A}" type="presParOf" srcId="{5C5109B5-9C46-0641-8764-D0F2CFAF122B}" destId="{E015D845-DFA0-E34A-8348-BC5BAB277F36}" srcOrd="3" destOrd="0" presId="urn:microsoft.com/office/officeart/2005/8/layout/hList1"/>
    <dgm:cxn modelId="{CC95A0D5-6064-894C-BE3A-F738B8AA9C9A}" type="presParOf" srcId="{5C5109B5-9C46-0641-8764-D0F2CFAF122B}" destId="{EE8D49EE-9DB5-0447-8301-D3C81824CEC6}" srcOrd="4" destOrd="0" presId="urn:microsoft.com/office/officeart/2005/8/layout/hList1"/>
    <dgm:cxn modelId="{B98E9169-7548-E14B-8FF4-8A1BCBFD18B6}" type="presParOf" srcId="{EE8D49EE-9DB5-0447-8301-D3C81824CEC6}" destId="{491EFFB2-06B5-C143-A311-63C4AE483B3E}" srcOrd="0" destOrd="0" presId="urn:microsoft.com/office/officeart/2005/8/layout/hList1"/>
    <dgm:cxn modelId="{690A0035-43DD-7A42-82AB-B2376B618C7E}" type="presParOf" srcId="{EE8D49EE-9DB5-0447-8301-D3C81824CEC6}" destId="{7E802D76-8BAF-614C-9255-6390C646DC4A}" srcOrd="1" destOrd="0" presId="urn:microsoft.com/office/officeart/2005/8/layout/hList1"/>
    <dgm:cxn modelId="{1684A9C8-02D2-3F4E-8435-D1D0F8AC153D}" type="presParOf" srcId="{5C5109B5-9C46-0641-8764-D0F2CFAF122B}" destId="{AE8C6E18-6664-8E48-A72C-05C8DD0CFFDF}" srcOrd="5" destOrd="0" presId="urn:microsoft.com/office/officeart/2005/8/layout/hList1"/>
    <dgm:cxn modelId="{384B6C1F-D7AD-4A4A-9C40-BA66DAA1AA01}" type="presParOf" srcId="{5C5109B5-9C46-0641-8764-D0F2CFAF122B}" destId="{8DAA6E82-A74E-EA45-96BF-92EE3DFD8CAD}" srcOrd="6" destOrd="0" presId="urn:microsoft.com/office/officeart/2005/8/layout/hList1"/>
    <dgm:cxn modelId="{6554673B-73B4-7B4F-800C-6E1E447C0B3D}" type="presParOf" srcId="{8DAA6E82-A74E-EA45-96BF-92EE3DFD8CAD}" destId="{9823B984-2835-1443-BD7C-B3EE5B404DEA}" srcOrd="0" destOrd="0" presId="urn:microsoft.com/office/officeart/2005/8/layout/hList1"/>
    <dgm:cxn modelId="{CDC42D47-9C67-9441-8760-17A48915F489}" type="presParOf" srcId="{8DAA6E82-A74E-EA45-96BF-92EE3DFD8CAD}" destId="{ABD00117-655C-8340-947A-75ED1B49E29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F7551F-09C5-0942-A265-A70229BD345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US"/>
        </a:p>
      </dgm:t>
    </dgm:pt>
    <dgm:pt modelId="{308B611E-0651-644F-A6BC-99F702C6B589}">
      <dgm:prSet phldrT="[Text]" custT="1"/>
      <dgm:spPr>
        <a:solidFill>
          <a:schemeClr val="accent3">
            <a:lumMod val="75000"/>
          </a:schemeClr>
        </a:solidFill>
        <a:ln>
          <a:solidFill>
            <a:schemeClr val="tx1"/>
          </a:solidFill>
        </a:ln>
      </dgm:spPr>
      <dgm:t>
        <a:bodyPr/>
        <a:lstStyle/>
        <a:p>
          <a:r>
            <a:rPr lang="en-US" sz="2000" b="1" i="0" dirty="0" smtClean="0">
              <a:solidFill>
                <a:schemeClr val="bg1"/>
              </a:solidFill>
              <a:effectLst/>
              <a:latin typeface="+mn-lt"/>
            </a:rPr>
            <a:t>Fair use</a:t>
          </a:r>
          <a:endParaRPr lang="en-US" sz="2000" b="1" i="0" dirty="0">
            <a:solidFill>
              <a:schemeClr val="bg1"/>
            </a:solidFill>
            <a:effectLst/>
            <a:latin typeface="+mn-lt"/>
          </a:endParaRPr>
        </a:p>
      </dgm:t>
    </dgm:pt>
    <dgm:pt modelId="{2579AA59-2A37-2F46-864E-5F9D26110AC3}" type="parTrans" cxnId="{064BDAA0-9C42-EE41-BBFE-819D35D85DE7}">
      <dgm:prSet/>
      <dgm:spPr/>
      <dgm:t>
        <a:bodyPr/>
        <a:lstStyle/>
        <a:p>
          <a:endParaRPr lang="en-US"/>
        </a:p>
      </dgm:t>
    </dgm:pt>
    <dgm:pt modelId="{15393894-B8E3-3E42-A23F-4F6D14CBA677}" type="sibTrans" cxnId="{064BDAA0-9C42-EE41-BBFE-819D35D85DE7}">
      <dgm:prSet/>
      <dgm:spPr/>
      <dgm:t>
        <a:bodyPr/>
        <a:lstStyle/>
        <a:p>
          <a:endParaRPr lang="en-US"/>
        </a:p>
      </dgm:t>
    </dgm:pt>
    <dgm:pt modelId="{890A5D0B-9260-3B4D-86EC-5009CD555FC4}">
      <dgm:prSet custT="1"/>
      <dgm:spPr>
        <a:solidFill>
          <a:schemeClr val="tx1">
            <a:lumMod val="65000"/>
          </a:schemeClr>
        </a:solidFill>
        <a:ln>
          <a:solidFill>
            <a:schemeClr val="tx1"/>
          </a:solidFill>
        </a:ln>
      </dgm:spPr>
      <dgm:t>
        <a:bodyPr/>
        <a:lstStyle/>
        <a:p>
          <a:r>
            <a:rPr lang="en-US" sz="2000" b="1" i="0" dirty="0" smtClean="0">
              <a:solidFill>
                <a:schemeClr val="bg1"/>
              </a:solidFill>
              <a:effectLst/>
              <a:latin typeface="+mn-lt"/>
            </a:rPr>
            <a:t>Reverse engineering</a:t>
          </a:r>
          <a:endParaRPr lang="en-US" sz="2000" b="1" i="0" dirty="0">
            <a:solidFill>
              <a:schemeClr val="bg1"/>
            </a:solidFill>
            <a:effectLst/>
            <a:latin typeface="+mn-lt"/>
          </a:endParaRPr>
        </a:p>
      </dgm:t>
    </dgm:pt>
    <dgm:pt modelId="{E9E71C4B-48FD-3844-9AD2-0A757D49AE54}" type="parTrans" cxnId="{5D8D0816-5A68-D349-96C9-A9993730E09A}">
      <dgm:prSet/>
      <dgm:spPr/>
      <dgm:t>
        <a:bodyPr/>
        <a:lstStyle/>
        <a:p>
          <a:endParaRPr lang="en-US"/>
        </a:p>
      </dgm:t>
    </dgm:pt>
    <dgm:pt modelId="{930C25DA-1789-0E40-BDE7-D21AC5652DC7}" type="sibTrans" cxnId="{5D8D0816-5A68-D349-96C9-A9993730E09A}">
      <dgm:prSet/>
      <dgm:spPr/>
      <dgm:t>
        <a:bodyPr/>
        <a:lstStyle/>
        <a:p>
          <a:endParaRPr lang="en-US"/>
        </a:p>
      </dgm:t>
    </dgm:pt>
    <dgm:pt modelId="{5EA912C3-BABE-F14C-8F4D-64936223786E}">
      <dgm:prSet custT="1"/>
      <dgm:spPr>
        <a:solidFill>
          <a:schemeClr val="accent5">
            <a:lumMod val="75000"/>
          </a:schemeClr>
        </a:solidFill>
        <a:ln>
          <a:solidFill>
            <a:schemeClr val="tx1"/>
          </a:solidFill>
        </a:ln>
      </dgm:spPr>
      <dgm:t>
        <a:bodyPr/>
        <a:lstStyle/>
        <a:p>
          <a:r>
            <a:rPr lang="en-US" sz="2000" b="1" i="0" dirty="0" smtClean="0">
              <a:solidFill>
                <a:schemeClr val="bg1"/>
              </a:solidFill>
              <a:effectLst/>
              <a:latin typeface="+mn-lt"/>
            </a:rPr>
            <a:t>Encryption research</a:t>
          </a:r>
          <a:endParaRPr lang="en-US" sz="2000" b="1" i="0" dirty="0">
            <a:solidFill>
              <a:schemeClr val="bg1"/>
            </a:solidFill>
            <a:effectLst/>
            <a:latin typeface="+mn-lt"/>
          </a:endParaRPr>
        </a:p>
      </dgm:t>
    </dgm:pt>
    <dgm:pt modelId="{0FF34713-FF23-B146-AB76-16A15E2C50CC}" type="parTrans" cxnId="{9368F6A5-5200-F142-AE65-557516BD5201}">
      <dgm:prSet/>
      <dgm:spPr/>
      <dgm:t>
        <a:bodyPr/>
        <a:lstStyle/>
        <a:p>
          <a:endParaRPr lang="en-US"/>
        </a:p>
      </dgm:t>
    </dgm:pt>
    <dgm:pt modelId="{542724AB-6204-0E4C-B139-1CA3316E6BFE}" type="sibTrans" cxnId="{9368F6A5-5200-F142-AE65-557516BD5201}">
      <dgm:prSet/>
      <dgm:spPr/>
      <dgm:t>
        <a:bodyPr/>
        <a:lstStyle/>
        <a:p>
          <a:endParaRPr lang="en-US"/>
        </a:p>
      </dgm:t>
    </dgm:pt>
    <dgm:pt modelId="{33174F47-4BD5-2649-8F40-BAB08E4ABB00}">
      <dgm:prSet custT="1"/>
      <dgm:spPr>
        <a:solidFill>
          <a:schemeClr val="tx1">
            <a:lumMod val="65000"/>
          </a:schemeClr>
        </a:solidFill>
        <a:ln>
          <a:solidFill>
            <a:schemeClr val="tx1"/>
          </a:solidFill>
        </a:ln>
      </dgm:spPr>
      <dgm:t>
        <a:bodyPr/>
        <a:lstStyle/>
        <a:p>
          <a:r>
            <a:rPr lang="en-US" sz="2000" b="1" i="0" dirty="0" smtClean="0">
              <a:solidFill>
                <a:schemeClr val="bg1"/>
              </a:solidFill>
              <a:effectLst/>
              <a:latin typeface="+mn-lt"/>
            </a:rPr>
            <a:t>Security testing</a:t>
          </a:r>
          <a:endParaRPr lang="en-US" sz="2000" b="1" i="0" dirty="0">
            <a:solidFill>
              <a:schemeClr val="bg1"/>
            </a:solidFill>
            <a:effectLst/>
            <a:latin typeface="+mn-lt"/>
          </a:endParaRPr>
        </a:p>
      </dgm:t>
    </dgm:pt>
    <dgm:pt modelId="{34F8A26D-2490-9A41-B746-A75A8BD2A450}" type="parTrans" cxnId="{69090F30-C337-FE48-8298-734CF9DE0A36}">
      <dgm:prSet/>
      <dgm:spPr/>
      <dgm:t>
        <a:bodyPr/>
        <a:lstStyle/>
        <a:p>
          <a:endParaRPr lang="en-US"/>
        </a:p>
      </dgm:t>
    </dgm:pt>
    <dgm:pt modelId="{7782CCFA-4F57-8A47-938A-4C293DDFEC25}" type="sibTrans" cxnId="{69090F30-C337-FE48-8298-734CF9DE0A36}">
      <dgm:prSet/>
      <dgm:spPr/>
      <dgm:t>
        <a:bodyPr/>
        <a:lstStyle/>
        <a:p>
          <a:endParaRPr lang="en-US"/>
        </a:p>
      </dgm:t>
    </dgm:pt>
    <dgm:pt modelId="{D13BEB33-0934-8C4A-A142-41D2BB7D0215}">
      <dgm:prSet custT="1"/>
      <dgm:spPr>
        <a:solidFill>
          <a:schemeClr val="accent6">
            <a:lumMod val="75000"/>
          </a:schemeClr>
        </a:solidFill>
        <a:ln>
          <a:solidFill>
            <a:schemeClr val="tx1"/>
          </a:solidFill>
        </a:ln>
      </dgm:spPr>
      <dgm:t>
        <a:bodyPr/>
        <a:lstStyle/>
        <a:p>
          <a:r>
            <a:rPr lang="en-US" sz="2000" b="1" i="0" dirty="0" smtClean="0">
              <a:solidFill>
                <a:schemeClr val="bg1"/>
              </a:solidFill>
              <a:effectLst/>
              <a:latin typeface="+mn-lt"/>
            </a:rPr>
            <a:t>Personal privacy</a:t>
          </a:r>
          <a:endParaRPr lang="en-US" sz="2000" b="1" i="0" dirty="0">
            <a:solidFill>
              <a:schemeClr val="bg1"/>
            </a:solidFill>
            <a:effectLst/>
            <a:latin typeface="+mn-lt"/>
          </a:endParaRPr>
        </a:p>
      </dgm:t>
    </dgm:pt>
    <dgm:pt modelId="{65F03E02-5254-3647-9A74-0B671DA0F485}" type="parTrans" cxnId="{F24C135A-61CB-C147-BB91-49C97F6CBDBF}">
      <dgm:prSet/>
      <dgm:spPr/>
      <dgm:t>
        <a:bodyPr/>
        <a:lstStyle/>
        <a:p>
          <a:endParaRPr lang="en-US"/>
        </a:p>
      </dgm:t>
    </dgm:pt>
    <dgm:pt modelId="{13A20D7C-B596-9649-A9BC-DE51E3A595E7}" type="sibTrans" cxnId="{F24C135A-61CB-C147-BB91-49C97F6CBDBF}">
      <dgm:prSet/>
      <dgm:spPr/>
      <dgm:t>
        <a:bodyPr/>
        <a:lstStyle/>
        <a:p>
          <a:endParaRPr lang="en-US"/>
        </a:p>
      </dgm:t>
    </dgm:pt>
    <dgm:pt modelId="{A42B5515-DC56-A846-B6C3-CACF834CB9BC}" type="pres">
      <dgm:prSet presAssocID="{C8F7551F-09C5-0942-A265-A70229BD345D}" presName="Name0" presStyleCnt="0">
        <dgm:presLayoutVars>
          <dgm:dir/>
          <dgm:resizeHandles val="exact"/>
        </dgm:presLayoutVars>
      </dgm:prSet>
      <dgm:spPr/>
      <dgm:t>
        <a:bodyPr/>
        <a:lstStyle/>
        <a:p>
          <a:endParaRPr lang="en-US"/>
        </a:p>
      </dgm:t>
    </dgm:pt>
    <dgm:pt modelId="{1D8FB568-2E37-5346-B0DE-371925CD7825}" type="pres">
      <dgm:prSet presAssocID="{308B611E-0651-644F-A6BC-99F702C6B589}" presName="Name5" presStyleLbl="vennNode1" presStyleIdx="0" presStyleCnt="5" custLinFactNeighborX="-311" custLinFactNeighborY="-2224">
        <dgm:presLayoutVars>
          <dgm:bulletEnabled val="1"/>
        </dgm:presLayoutVars>
      </dgm:prSet>
      <dgm:spPr/>
      <dgm:t>
        <a:bodyPr/>
        <a:lstStyle/>
        <a:p>
          <a:endParaRPr lang="en-US"/>
        </a:p>
      </dgm:t>
    </dgm:pt>
    <dgm:pt modelId="{87ED369E-3187-034A-B487-E2ED1CE249C8}" type="pres">
      <dgm:prSet presAssocID="{15393894-B8E3-3E42-A23F-4F6D14CBA677}" presName="space" presStyleCnt="0"/>
      <dgm:spPr/>
    </dgm:pt>
    <dgm:pt modelId="{28DD30D7-068B-154A-9012-5032DACC655F}" type="pres">
      <dgm:prSet presAssocID="{890A5D0B-9260-3B4D-86EC-5009CD555FC4}" presName="Name5" presStyleLbl="vennNode1" presStyleIdx="1" presStyleCnt="5" custScaleX="121284" custScaleY="113612" custLinFactNeighborX="-23767" custLinFactNeighborY="990">
        <dgm:presLayoutVars>
          <dgm:bulletEnabled val="1"/>
        </dgm:presLayoutVars>
      </dgm:prSet>
      <dgm:spPr/>
      <dgm:t>
        <a:bodyPr/>
        <a:lstStyle/>
        <a:p>
          <a:endParaRPr lang="en-US"/>
        </a:p>
      </dgm:t>
    </dgm:pt>
    <dgm:pt modelId="{ED2B6913-19F6-5B4E-95CB-28954E0A5A39}" type="pres">
      <dgm:prSet presAssocID="{930C25DA-1789-0E40-BDE7-D21AC5652DC7}" presName="space" presStyleCnt="0"/>
      <dgm:spPr/>
    </dgm:pt>
    <dgm:pt modelId="{2FBDB717-14E1-394F-8104-3366C9FDD8E0}" type="pres">
      <dgm:prSet presAssocID="{5EA912C3-BABE-F14C-8F4D-64936223786E}" presName="Name5" presStyleLbl="vennNode1" presStyleIdx="2" presStyleCnt="5" custScaleX="106242" custScaleY="101887">
        <dgm:presLayoutVars>
          <dgm:bulletEnabled val="1"/>
        </dgm:presLayoutVars>
      </dgm:prSet>
      <dgm:spPr/>
      <dgm:t>
        <a:bodyPr/>
        <a:lstStyle/>
        <a:p>
          <a:endParaRPr lang="en-US"/>
        </a:p>
      </dgm:t>
    </dgm:pt>
    <dgm:pt modelId="{7726AC0A-F49C-234E-950E-27528D835DAD}" type="pres">
      <dgm:prSet presAssocID="{542724AB-6204-0E4C-B139-1CA3316E6BFE}" presName="space" presStyleCnt="0"/>
      <dgm:spPr/>
    </dgm:pt>
    <dgm:pt modelId="{FAC02C15-FB68-3741-A899-D351E99E2387}" type="pres">
      <dgm:prSet presAssocID="{33174F47-4BD5-2649-8F40-BAB08E4ABB00}" presName="Name5" presStyleLbl="vennNode1" presStyleIdx="3" presStyleCnt="5">
        <dgm:presLayoutVars>
          <dgm:bulletEnabled val="1"/>
        </dgm:presLayoutVars>
      </dgm:prSet>
      <dgm:spPr/>
      <dgm:t>
        <a:bodyPr/>
        <a:lstStyle/>
        <a:p>
          <a:endParaRPr lang="en-US"/>
        </a:p>
      </dgm:t>
    </dgm:pt>
    <dgm:pt modelId="{13396186-F9D7-9847-A643-D168C145900C}" type="pres">
      <dgm:prSet presAssocID="{7782CCFA-4F57-8A47-938A-4C293DDFEC25}" presName="space" presStyleCnt="0"/>
      <dgm:spPr/>
    </dgm:pt>
    <dgm:pt modelId="{72C33D44-5753-A940-A4EA-4AD5421DB8D2}" type="pres">
      <dgm:prSet presAssocID="{D13BEB33-0934-8C4A-A142-41D2BB7D0215}" presName="Name5" presStyleLbl="vennNode1" presStyleIdx="4" presStyleCnt="5">
        <dgm:presLayoutVars>
          <dgm:bulletEnabled val="1"/>
        </dgm:presLayoutVars>
      </dgm:prSet>
      <dgm:spPr/>
      <dgm:t>
        <a:bodyPr/>
        <a:lstStyle/>
        <a:p>
          <a:endParaRPr lang="en-US"/>
        </a:p>
      </dgm:t>
    </dgm:pt>
  </dgm:ptLst>
  <dgm:cxnLst>
    <dgm:cxn modelId="{5D8D0816-5A68-D349-96C9-A9993730E09A}" srcId="{C8F7551F-09C5-0942-A265-A70229BD345D}" destId="{890A5D0B-9260-3B4D-86EC-5009CD555FC4}" srcOrd="1" destOrd="0" parTransId="{E9E71C4B-48FD-3844-9AD2-0A757D49AE54}" sibTransId="{930C25DA-1789-0E40-BDE7-D21AC5652DC7}"/>
    <dgm:cxn modelId="{775E66FB-0851-8142-8ABF-D76A28350D2C}" type="presOf" srcId="{33174F47-4BD5-2649-8F40-BAB08E4ABB00}" destId="{FAC02C15-FB68-3741-A899-D351E99E2387}" srcOrd="0" destOrd="0" presId="urn:microsoft.com/office/officeart/2005/8/layout/venn3"/>
    <dgm:cxn modelId="{F24C135A-61CB-C147-BB91-49C97F6CBDBF}" srcId="{C8F7551F-09C5-0942-A265-A70229BD345D}" destId="{D13BEB33-0934-8C4A-A142-41D2BB7D0215}" srcOrd="4" destOrd="0" parTransId="{65F03E02-5254-3647-9A74-0B671DA0F485}" sibTransId="{13A20D7C-B596-9649-A9BC-DE51E3A595E7}"/>
    <dgm:cxn modelId="{69090F30-C337-FE48-8298-734CF9DE0A36}" srcId="{C8F7551F-09C5-0942-A265-A70229BD345D}" destId="{33174F47-4BD5-2649-8F40-BAB08E4ABB00}" srcOrd="3" destOrd="0" parTransId="{34F8A26D-2490-9A41-B746-A75A8BD2A450}" sibTransId="{7782CCFA-4F57-8A47-938A-4C293DDFEC25}"/>
    <dgm:cxn modelId="{9368F6A5-5200-F142-AE65-557516BD5201}" srcId="{C8F7551F-09C5-0942-A265-A70229BD345D}" destId="{5EA912C3-BABE-F14C-8F4D-64936223786E}" srcOrd="2" destOrd="0" parTransId="{0FF34713-FF23-B146-AB76-16A15E2C50CC}" sibTransId="{542724AB-6204-0E4C-B139-1CA3316E6BFE}"/>
    <dgm:cxn modelId="{44F09E76-A0F7-A04A-8B2E-9E68A0546583}" type="presOf" srcId="{308B611E-0651-644F-A6BC-99F702C6B589}" destId="{1D8FB568-2E37-5346-B0DE-371925CD7825}" srcOrd="0" destOrd="0" presId="urn:microsoft.com/office/officeart/2005/8/layout/venn3"/>
    <dgm:cxn modelId="{064BDAA0-9C42-EE41-BBFE-819D35D85DE7}" srcId="{C8F7551F-09C5-0942-A265-A70229BD345D}" destId="{308B611E-0651-644F-A6BC-99F702C6B589}" srcOrd="0" destOrd="0" parTransId="{2579AA59-2A37-2F46-864E-5F9D26110AC3}" sibTransId="{15393894-B8E3-3E42-A23F-4F6D14CBA677}"/>
    <dgm:cxn modelId="{4382E94F-6015-9D47-ACB0-CEA329C1E737}" type="presOf" srcId="{C8F7551F-09C5-0942-A265-A70229BD345D}" destId="{A42B5515-DC56-A846-B6C3-CACF834CB9BC}" srcOrd="0" destOrd="0" presId="urn:microsoft.com/office/officeart/2005/8/layout/venn3"/>
    <dgm:cxn modelId="{00FCA096-FA1A-6F4B-ADC0-64BEC6D77EB2}" type="presOf" srcId="{890A5D0B-9260-3B4D-86EC-5009CD555FC4}" destId="{28DD30D7-068B-154A-9012-5032DACC655F}" srcOrd="0" destOrd="0" presId="urn:microsoft.com/office/officeart/2005/8/layout/venn3"/>
    <dgm:cxn modelId="{A428FCFC-CA99-504A-9C05-673940D699C8}" type="presOf" srcId="{5EA912C3-BABE-F14C-8F4D-64936223786E}" destId="{2FBDB717-14E1-394F-8104-3366C9FDD8E0}" srcOrd="0" destOrd="0" presId="urn:microsoft.com/office/officeart/2005/8/layout/venn3"/>
    <dgm:cxn modelId="{4D87FDCE-BFAE-954F-8787-00E76D55FADD}" type="presOf" srcId="{D13BEB33-0934-8C4A-A142-41D2BB7D0215}" destId="{72C33D44-5753-A940-A4EA-4AD5421DB8D2}" srcOrd="0" destOrd="0" presId="urn:microsoft.com/office/officeart/2005/8/layout/venn3"/>
    <dgm:cxn modelId="{4D82474B-5CEF-BE41-A91F-D0088486398A}" type="presParOf" srcId="{A42B5515-DC56-A846-B6C3-CACF834CB9BC}" destId="{1D8FB568-2E37-5346-B0DE-371925CD7825}" srcOrd="0" destOrd="0" presId="urn:microsoft.com/office/officeart/2005/8/layout/venn3"/>
    <dgm:cxn modelId="{B4828B91-D3A1-F546-9DBB-3A089FA21AEC}" type="presParOf" srcId="{A42B5515-DC56-A846-B6C3-CACF834CB9BC}" destId="{87ED369E-3187-034A-B487-E2ED1CE249C8}" srcOrd="1" destOrd="0" presId="urn:microsoft.com/office/officeart/2005/8/layout/venn3"/>
    <dgm:cxn modelId="{3E111FCD-FA31-C74B-A59B-A954E4E5C309}" type="presParOf" srcId="{A42B5515-DC56-A846-B6C3-CACF834CB9BC}" destId="{28DD30D7-068B-154A-9012-5032DACC655F}" srcOrd="2" destOrd="0" presId="urn:microsoft.com/office/officeart/2005/8/layout/venn3"/>
    <dgm:cxn modelId="{99167719-1C48-E44A-BF88-E869B05BF859}" type="presParOf" srcId="{A42B5515-DC56-A846-B6C3-CACF834CB9BC}" destId="{ED2B6913-19F6-5B4E-95CB-28954E0A5A39}" srcOrd="3" destOrd="0" presId="urn:microsoft.com/office/officeart/2005/8/layout/venn3"/>
    <dgm:cxn modelId="{E28F2156-81EA-AF46-BB95-6D00E9A92D11}" type="presParOf" srcId="{A42B5515-DC56-A846-B6C3-CACF834CB9BC}" destId="{2FBDB717-14E1-394F-8104-3366C9FDD8E0}" srcOrd="4" destOrd="0" presId="urn:microsoft.com/office/officeart/2005/8/layout/venn3"/>
    <dgm:cxn modelId="{73CCB35E-37AF-0E42-AF37-236FD8F9DA93}" type="presParOf" srcId="{A42B5515-DC56-A846-B6C3-CACF834CB9BC}" destId="{7726AC0A-F49C-234E-950E-27528D835DAD}" srcOrd="5" destOrd="0" presId="urn:microsoft.com/office/officeart/2005/8/layout/venn3"/>
    <dgm:cxn modelId="{25EA6F3B-D462-A149-9DCB-FC2170AC5C33}" type="presParOf" srcId="{A42B5515-DC56-A846-B6C3-CACF834CB9BC}" destId="{FAC02C15-FB68-3741-A899-D351E99E2387}" srcOrd="6" destOrd="0" presId="urn:microsoft.com/office/officeart/2005/8/layout/venn3"/>
    <dgm:cxn modelId="{ECEEF769-D3AB-474E-9FFB-8A41036A4581}" type="presParOf" srcId="{A42B5515-DC56-A846-B6C3-CACF834CB9BC}" destId="{13396186-F9D7-9847-A643-D168C145900C}" srcOrd="7" destOrd="0" presId="urn:microsoft.com/office/officeart/2005/8/layout/venn3"/>
    <dgm:cxn modelId="{6AF579CF-713E-134F-821B-F367FD34B670}" type="presParOf" srcId="{A42B5515-DC56-A846-B6C3-CACF834CB9BC}" destId="{72C33D44-5753-A940-A4EA-4AD5421DB8D2}" srcOrd="8"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24AB099-60F8-DE44-AF03-776C1F8405A8}" type="doc">
      <dgm:prSet loTypeId="urn:microsoft.com/office/officeart/2005/8/layout/default#9" loCatId="list" qsTypeId="urn:microsoft.com/office/officeart/2005/8/quickstyle/simple4" qsCatId="simple" csTypeId="urn:microsoft.com/office/officeart/2005/8/colors/accent1_2" csCatId="accent1" phldr="1"/>
      <dgm:spPr/>
    </dgm:pt>
    <dgm:pt modelId="{4F4821F8-9291-BF4E-BC46-DF8B1BBE8D87}">
      <dgm:prSet phldrT="[Text]"/>
      <dgm:spPr>
        <a:solidFill>
          <a:schemeClr val="tx1"/>
        </a:solidFill>
        <a:ln>
          <a:solidFill>
            <a:schemeClr val="accent3">
              <a:lumMod val="50000"/>
            </a:schemeClr>
          </a:solidFill>
        </a:ln>
        <a:effectLst>
          <a:glow rad="101600">
            <a:schemeClr val="accent2">
              <a:alpha val="75000"/>
            </a:schemeClr>
          </a:glow>
        </a:effectLst>
      </dgm:spPr>
      <dgm:t>
        <a:bodyPr/>
        <a:lstStyle/>
        <a:p>
          <a:r>
            <a:rPr lang="en-US" dirty="0" smtClean="0">
              <a:solidFill>
                <a:schemeClr val="bg1"/>
              </a:solidFill>
              <a:effectLst/>
            </a:rPr>
            <a:t>Notice</a:t>
          </a:r>
          <a:endParaRPr lang="en-US" dirty="0">
            <a:solidFill>
              <a:schemeClr val="bg1"/>
            </a:solidFill>
            <a:effectLst/>
          </a:endParaRPr>
        </a:p>
      </dgm:t>
    </dgm:pt>
    <dgm:pt modelId="{E6D25506-82EA-D440-8C7E-526E8D90AEBA}" type="parTrans" cxnId="{60ECC0CB-968A-BE4C-9F0A-8B09B8284D5C}">
      <dgm:prSet/>
      <dgm:spPr/>
      <dgm:t>
        <a:bodyPr/>
        <a:lstStyle/>
        <a:p>
          <a:endParaRPr lang="en-US"/>
        </a:p>
      </dgm:t>
    </dgm:pt>
    <dgm:pt modelId="{66F85F56-44C5-694C-ADE4-31EE480754B4}" type="sibTrans" cxnId="{60ECC0CB-968A-BE4C-9F0A-8B09B8284D5C}">
      <dgm:prSet/>
      <dgm:spPr/>
      <dgm:t>
        <a:bodyPr/>
        <a:lstStyle/>
        <a:p>
          <a:endParaRPr lang="en-US"/>
        </a:p>
      </dgm:t>
    </dgm:pt>
    <dgm:pt modelId="{3952B78C-17FD-A343-A73B-1F78E2233E15}">
      <dgm:prSet/>
      <dgm:spPr>
        <a:solidFill>
          <a:schemeClr val="tx1"/>
        </a:solidFill>
        <a:ln>
          <a:solidFill>
            <a:schemeClr val="accent5">
              <a:lumMod val="50000"/>
            </a:schemeClr>
          </a:solidFill>
        </a:ln>
        <a:effectLst>
          <a:glow rad="101600">
            <a:schemeClr val="accent2">
              <a:alpha val="75000"/>
            </a:schemeClr>
          </a:glow>
        </a:effectLst>
      </dgm:spPr>
      <dgm:t>
        <a:bodyPr/>
        <a:lstStyle/>
        <a:p>
          <a:r>
            <a:rPr lang="en-US" dirty="0" smtClean="0">
              <a:solidFill>
                <a:schemeClr val="bg1"/>
              </a:solidFill>
              <a:effectLst/>
            </a:rPr>
            <a:t>Consent</a:t>
          </a:r>
        </a:p>
      </dgm:t>
    </dgm:pt>
    <dgm:pt modelId="{B1116314-F183-A94B-AF16-F282C94D5915}" type="parTrans" cxnId="{559359E5-0559-7B42-98F4-AD6E2C7C1953}">
      <dgm:prSet/>
      <dgm:spPr/>
      <dgm:t>
        <a:bodyPr/>
        <a:lstStyle/>
        <a:p>
          <a:endParaRPr lang="en-US"/>
        </a:p>
      </dgm:t>
    </dgm:pt>
    <dgm:pt modelId="{AC458732-2E00-314A-8C28-122FD739EB30}" type="sibTrans" cxnId="{559359E5-0559-7B42-98F4-AD6E2C7C1953}">
      <dgm:prSet/>
      <dgm:spPr/>
      <dgm:t>
        <a:bodyPr/>
        <a:lstStyle/>
        <a:p>
          <a:endParaRPr lang="en-US"/>
        </a:p>
      </dgm:t>
    </dgm:pt>
    <dgm:pt modelId="{080FDECB-6816-6C49-AF7E-5CD34BA4B275}">
      <dgm:prSet/>
      <dgm:spPr>
        <a:solidFill>
          <a:schemeClr val="tx1"/>
        </a:solidFill>
        <a:ln>
          <a:solidFill>
            <a:schemeClr val="accent6">
              <a:lumMod val="50000"/>
            </a:schemeClr>
          </a:solidFill>
        </a:ln>
        <a:effectLst>
          <a:glow rad="101600">
            <a:schemeClr val="accent2">
              <a:alpha val="75000"/>
            </a:schemeClr>
          </a:glow>
        </a:effectLst>
      </dgm:spPr>
      <dgm:t>
        <a:bodyPr/>
        <a:lstStyle/>
        <a:p>
          <a:r>
            <a:rPr lang="en-US" dirty="0" smtClean="0">
              <a:solidFill>
                <a:schemeClr val="bg1"/>
              </a:solidFill>
              <a:effectLst/>
            </a:rPr>
            <a:t>Consistency</a:t>
          </a:r>
        </a:p>
      </dgm:t>
    </dgm:pt>
    <dgm:pt modelId="{FE70861C-A738-254B-9AC2-D7095FF45980}" type="parTrans" cxnId="{8CA1E5E8-05A1-8747-9F3E-F8F46D2ADC3B}">
      <dgm:prSet/>
      <dgm:spPr/>
      <dgm:t>
        <a:bodyPr/>
        <a:lstStyle/>
        <a:p>
          <a:endParaRPr lang="en-US"/>
        </a:p>
      </dgm:t>
    </dgm:pt>
    <dgm:pt modelId="{CA41EFB7-484A-5E4B-AE17-78180B7C339E}" type="sibTrans" cxnId="{8CA1E5E8-05A1-8747-9F3E-F8F46D2ADC3B}">
      <dgm:prSet/>
      <dgm:spPr/>
      <dgm:t>
        <a:bodyPr/>
        <a:lstStyle/>
        <a:p>
          <a:endParaRPr lang="en-US"/>
        </a:p>
      </dgm:t>
    </dgm:pt>
    <dgm:pt modelId="{B2C588B5-6A5A-CD44-80A1-461E15A03685}">
      <dgm:prSet/>
      <dgm:spPr>
        <a:solidFill>
          <a:schemeClr val="tx1"/>
        </a:solidFill>
        <a:ln>
          <a:solidFill>
            <a:schemeClr val="accent3">
              <a:lumMod val="50000"/>
            </a:schemeClr>
          </a:solidFill>
        </a:ln>
        <a:effectLst>
          <a:glow rad="101600">
            <a:schemeClr val="accent2">
              <a:alpha val="75000"/>
            </a:schemeClr>
          </a:glow>
        </a:effectLst>
      </dgm:spPr>
      <dgm:t>
        <a:bodyPr/>
        <a:lstStyle/>
        <a:p>
          <a:r>
            <a:rPr lang="en-US" dirty="0" smtClean="0">
              <a:solidFill>
                <a:schemeClr val="bg1"/>
              </a:solidFill>
              <a:effectLst/>
            </a:rPr>
            <a:t>Access</a:t>
          </a:r>
        </a:p>
      </dgm:t>
    </dgm:pt>
    <dgm:pt modelId="{980C9C21-7241-D34A-8BF6-CA7EC0817E26}" type="parTrans" cxnId="{AA848AAD-BB64-A844-9D41-897B2588D910}">
      <dgm:prSet/>
      <dgm:spPr/>
      <dgm:t>
        <a:bodyPr/>
        <a:lstStyle/>
        <a:p>
          <a:endParaRPr lang="en-US"/>
        </a:p>
      </dgm:t>
    </dgm:pt>
    <dgm:pt modelId="{5B160351-BE1F-0646-ABED-F76F3A0EEDC8}" type="sibTrans" cxnId="{AA848AAD-BB64-A844-9D41-897B2588D910}">
      <dgm:prSet/>
      <dgm:spPr/>
      <dgm:t>
        <a:bodyPr/>
        <a:lstStyle/>
        <a:p>
          <a:endParaRPr lang="en-US"/>
        </a:p>
      </dgm:t>
    </dgm:pt>
    <dgm:pt modelId="{9CDDBE2D-7184-C844-93B0-03627B164E2A}">
      <dgm:prSet/>
      <dgm:spPr>
        <a:solidFill>
          <a:schemeClr val="tx1"/>
        </a:solidFill>
        <a:ln>
          <a:solidFill>
            <a:schemeClr val="accent5">
              <a:lumMod val="50000"/>
            </a:schemeClr>
          </a:solidFill>
        </a:ln>
        <a:effectLst>
          <a:glow rad="101600">
            <a:schemeClr val="accent2">
              <a:alpha val="75000"/>
            </a:schemeClr>
          </a:glow>
        </a:effectLst>
      </dgm:spPr>
      <dgm:t>
        <a:bodyPr/>
        <a:lstStyle/>
        <a:p>
          <a:r>
            <a:rPr lang="en-US" dirty="0" smtClean="0">
              <a:solidFill>
                <a:schemeClr val="bg1"/>
              </a:solidFill>
              <a:effectLst/>
            </a:rPr>
            <a:t>Security</a:t>
          </a:r>
        </a:p>
      </dgm:t>
    </dgm:pt>
    <dgm:pt modelId="{6C2F07DD-CF3F-3843-8A6D-AD6F11BE4DFB}" type="parTrans" cxnId="{9C8330ED-EDF8-8C4E-8CBD-C19B45ADDC5A}">
      <dgm:prSet/>
      <dgm:spPr/>
      <dgm:t>
        <a:bodyPr/>
        <a:lstStyle/>
        <a:p>
          <a:endParaRPr lang="en-US"/>
        </a:p>
      </dgm:t>
    </dgm:pt>
    <dgm:pt modelId="{B2E4392B-DB28-2E4D-9AC3-FCDCF53574B2}" type="sibTrans" cxnId="{9C8330ED-EDF8-8C4E-8CBD-C19B45ADDC5A}">
      <dgm:prSet/>
      <dgm:spPr/>
      <dgm:t>
        <a:bodyPr/>
        <a:lstStyle/>
        <a:p>
          <a:endParaRPr lang="en-US"/>
        </a:p>
      </dgm:t>
    </dgm:pt>
    <dgm:pt modelId="{F72459C1-A0F1-9945-9802-DD9743C9784E}">
      <dgm:prSet/>
      <dgm:spPr>
        <a:solidFill>
          <a:schemeClr val="tx1"/>
        </a:solidFill>
        <a:ln>
          <a:solidFill>
            <a:schemeClr val="accent6">
              <a:lumMod val="50000"/>
            </a:schemeClr>
          </a:solidFill>
        </a:ln>
        <a:effectLst>
          <a:glow rad="101600">
            <a:schemeClr val="accent2">
              <a:alpha val="75000"/>
            </a:schemeClr>
          </a:glow>
        </a:effectLst>
      </dgm:spPr>
      <dgm:t>
        <a:bodyPr/>
        <a:lstStyle/>
        <a:p>
          <a:r>
            <a:rPr lang="en-US" dirty="0" smtClean="0">
              <a:solidFill>
                <a:schemeClr val="bg1"/>
              </a:solidFill>
              <a:effectLst/>
            </a:rPr>
            <a:t>Onward transfer</a:t>
          </a:r>
        </a:p>
      </dgm:t>
    </dgm:pt>
    <dgm:pt modelId="{146C984F-5A19-464B-A16E-550D3E7C003E}" type="parTrans" cxnId="{1DA395DD-6ACF-EA4A-AF8C-8B4EC292BE43}">
      <dgm:prSet/>
      <dgm:spPr/>
      <dgm:t>
        <a:bodyPr/>
        <a:lstStyle/>
        <a:p>
          <a:endParaRPr lang="en-US"/>
        </a:p>
      </dgm:t>
    </dgm:pt>
    <dgm:pt modelId="{EFB88430-AE45-9145-B7ED-1AA497664E24}" type="sibTrans" cxnId="{1DA395DD-6ACF-EA4A-AF8C-8B4EC292BE43}">
      <dgm:prSet/>
      <dgm:spPr/>
      <dgm:t>
        <a:bodyPr/>
        <a:lstStyle/>
        <a:p>
          <a:endParaRPr lang="en-US"/>
        </a:p>
      </dgm:t>
    </dgm:pt>
    <dgm:pt modelId="{E2D0686D-F692-2147-8A2A-2246A2F908A5}">
      <dgm:prSet/>
      <dgm:spPr>
        <a:solidFill>
          <a:schemeClr val="tx1"/>
        </a:solidFill>
        <a:ln>
          <a:solidFill>
            <a:schemeClr val="accent3">
              <a:lumMod val="50000"/>
            </a:schemeClr>
          </a:solidFill>
        </a:ln>
        <a:effectLst>
          <a:glow rad="101600">
            <a:schemeClr val="accent2">
              <a:alpha val="75000"/>
            </a:schemeClr>
          </a:glow>
        </a:effectLst>
      </dgm:spPr>
      <dgm:t>
        <a:bodyPr/>
        <a:lstStyle/>
        <a:p>
          <a:r>
            <a:rPr lang="en-US" dirty="0" smtClean="0">
              <a:solidFill>
                <a:schemeClr val="bg1"/>
              </a:solidFill>
              <a:effectLst/>
            </a:rPr>
            <a:t>Enforcement</a:t>
          </a:r>
        </a:p>
      </dgm:t>
    </dgm:pt>
    <dgm:pt modelId="{BB8C7003-288E-E64C-BA58-C8FF3824F37C}" type="parTrans" cxnId="{3907FF58-C876-9941-9525-0652C89A1BB3}">
      <dgm:prSet/>
      <dgm:spPr/>
      <dgm:t>
        <a:bodyPr/>
        <a:lstStyle/>
        <a:p>
          <a:endParaRPr lang="en-US"/>
        </a:p>
      </dgm:t>
    </dgm:pt>
    <dgm:pt modelId="{7C665C3D-4F79-D944-841A-93E86E77B382}" type="sibTrans" cxnId="{3907FF58-C876-9941-9525-0652C89A1BB3}">
      <dgm:prSet/>
      <dgm:spPr/>
      <dgm:t>
        <a:bodyPr/>
        <a:lstStyle/>
        <a:p>
          <a:endParaRPr lang="en-US"/>
        </a:p>
      </dgm:t>
    </dgm:pt>
    <dgm:pt modelId="{752D4C6D-9322-4345-9634-9BA7C5315316}" type="pres">
      <dgm:prSet presAssocID="{F24AB099-60F8-DE44-AF03-776C1F8405A8}" presName="diagram" presStyleCnt="0">
        <dgm:presLayoutVars>
          <dgm:dir/>
          <dgm:resizeHandles val="exact"/>
        </dgm:presLayoutVars>
      </dgm:prSet>
      <dgm:spPr/>
    </dgm:pt>
    <dgm:pt modelId="{5DBA9323-86B5-6443-9542-949D8B6D702A}" type="pres">
      <dgm:prSet presAssocID="{4F4821F8-9291-BF4E-BC46-DF8B1BBE8D87}" presName="node" presStyleLbl="node1" presStyleIdx="0" presStyleCnt="7">
        <dgm:presLayoutVars>
          <dgm:bulletEnabled val="1"/>
        </dgm:presLayoutVars>
      </dgm:prSet>
      <dgm:spPr/>
      <dgm:t>
        <a:bodyPr/>
        <a:lstStyle/>
        <a:p>
          <a:endParaRPr lang="en-US"/>
        </a:p>
      </dgm:t>
    </dgm:pt>
    <dgm:pt modelId="{BC1FA402-78E3-BC4C-A207-DA85196C52CD}" type="pres">
      <dgm:prSet presAssocID="{66F85F56-44C5-694C-ADE4-31EE480754B4}" presName="sibTrans" presStyleCnt="0"/>
      <dgm:spPr/>
    </dgm:pt>
    <dgm:pt modelId="{AF172B0C-C620-F343-B074-7C6A90237570}" type="pres">
      <dgm:prSet presAssocID="{3952B78C-17FD-A343-A73B-1F78E2233E15}" presName="node" presStyleLbl="node1" presStyleIdx="1" presStyleCnt="7">
        <dgm:presLayoutVars>
          <dgm:bulletEnabled val="1"/>
        </dgm:presLayoutVars>
      </dgm:prSet>
      <dgm:spPr/>
      <dgm:t>
        <a:bodyPr/>
        <a:lstStyle/>
        <a:p>
          <a:endParaRPr lang="en-US"/>
        </a:p>
      </dgm:t>
    </dgm:pt>
    <dgm:pt modelId="{E63597BF-B0F0-594E-AC72-3507512B9484}" type="pres">
      <dgm:prSet presAssocID="{AC458732-2E00-314A-8C28-122FD739EB30}" presName="sibTrans" presStyleCnt="0"/>
      <dgm:spPr/>
    </dgm:pt>
    <dgm:pt modelId="{B22FFA69-7555-464C-8C84-D177A39F3A26}" type="pres">
      <dgm:prSet presAssocID="{080FDECB-6816-6C49-AF7E-5CD34BA4B275}" presName="node" presStyleLbl="node1" presStyleIdx="2" presStyleCnt="7">
        <dgm:presLayoutVars>
          <dgm:bulletEnabled val="1"/>
        </dgm:presLayoutVars>
      </dgm:prSet>
      <dgm:spPr/>
      <dgm:t>
        <a:bodyPr/>
        <a:lstStyle/>
        <a:p>
          <a:endParaRPr lang="en-US"/>
        </a:p>
      </dgm:t>
    </dgm:pt>
    <dgm:pt modelId="{2351E0A8-E270-4642-8F10-EC6EED26847E}" type="pres">
      <dgm:prSet presAssocID="{CA41EFB7-484A-5E4B-AE17-78180B7C339E}" presName="sibTrans" presStyleCnt="0"/>
      <dgm:spPr/>
    </dgm:pt>
    <dgm:pt modelId="{943006C3-0A35-5744-8096-219340C28D26}" type="pres">
      <dgm:prSet presAssocID="{B2C588B5-6A5A-CD44-80A1-461E15A03685}" presName="node" presStyleLbl="node1" presStyleIdx="3" presStyleCnt="7">
        <dgm:presLayoutVars>
          <dgm:bulletEnabled val="1"/>
        </dgm:presLayoutVars>
      </dgm:prSet>
      <dgm:spPr/>
      <dgm:t>
        <a:bodyPr/>
        <a:lstStyle/>
        <a:p>
          <a:endParaRPr lang="en-US"/>
        </a:p>
      </dgm:t>
    </dgm:pt>
    <dgm:pt modelId="{EE65D0FD-3682-BF4F-B2F3-751FE4386D9B}" type="pres">
      <dgm:prSet presAssocID="{5B160351-BE1F-0646-ABED-F76F3A0EEDC8}" presName="sibTrans" presStyleCnt="0"/>
      <dgm:spPr/>
    </dgm:pt>
    <dgm:pt modelId="{2D762C0D-45A5-314B-9646-563FE2C342F9}" type="pres">
      <dgm:prSet presAssocID="{9CDDBE2D-7184-C844-93B0-03627B164E2A}" presName="node" presStyleLbl="node1" presStyleIdx="4" presStyleCnt="7">
        <dgm:presLayoutVars>
          <dgm:bulletEnabled val="1"/>
        </dgm:presLayoutVars>
      </dgm:prSet>
      <dgm:spPr/>
      <dgm:t>
        <a:bodyPr/>
        <a:lstStyle/>
        <a:p>
          <a:endParaRPr lang="en-US"/>
        </a:p>
      </dgm:t>
    </dgm:pt>
    <dgm:pt modelId="{96FE42D5-8B20-CF47-ABE1-7D8D890A454A}" type="pres">
      <dgm:prSet presAssocID="{B2E4392B-DB28-2E4D-9AC3-FCDCF53574B2}" presName="sibTrans" presStyleCnt="0"/>
      <dgm:spPr/>
    </dgm:pt>
    <dgm:pt modelId="{64D4B641-86A7-F447-8C09-2802BF862B78}" type="pres">
      <dgm:prSet presAssocID="{F72459C1-A0F1-9945-9802-DD9743C9784E}" presName="node" presStyleLbl="node1" presStyleIdx="5" presStyleCnt="7">
        <dgm:presLayoutVars>
          <dgm:bulletEnabled val="1"/>
        </dgm:presLayoutVars>
      </dgm:prSet>
      <dgm:spPr/>
      <dgm:t>
        <a:bodyPr/>
        <a:lstStyle/>
        <a:p>
          <a:endParaRPr lang="en-US"/>
        </a:p>
      </dgm:t>
    </dgm:pt>
    <dgm:pt modelId="{285A08FA-91A2-174A-A9AA-7C71B9B5A834}" type="pres">
      <dgm:prSet presAssocID="{EFB88430-AE45-9145-B7ED-1AA497664E24}" presName="sibTrans" presStyleCnt="0"/>
      <dgm:spPr/>
    </dgm:pt>
    <dgm:pt modelId="{99F56D78-61F7-DE4B-9CFA-9A6B6003DE80}" type="pres">
      <dgm:prSet presAssocID="{E2D0686D-F692-2147-8A2A-2246A2F908A5}" presName="node" presStyleLbl="node1" presStyleIdx="6" presStyleCnt="7">
        <dgm:presLayoutVars>
          <dgm:bulletEnabled val="1"/>
        </dgm:presLayoutVars>
      </dgm:prSet>
      <dgm:spPr/>
      <dgm:t>
        <a:bodyPr/>
        <a:lstStyle/>
        <a:p>
          <a:endParaRPr lang="en-US"/>
        </a:p>
      </dgm:t>
    </dgm:pt>
  </dgm:ptLst>
  <dgm:cxnLst>
    <dgm:cxn modelId="{559359E5-0559-7B42-98F4-AD6E2C7C1953}" srcId="{F24AB099-60F8-DE44-AF03-776C1F8405A8}" destId="{3952B78C-17FD-A343-A73B-1F78E2233E15}" srcOrd="1" destOrd="0" parTransId="{B1116314-F183-A94B-AF16-F282C94D5915}" sibTransId="{AC458732-2E00-314A-8C28-122FD739EB30}"/>
    <dgm:cxn modelId="{3907FF58-C876-9941-9525-0652C89A1BB3}" srcId="{F24AB099-60F8-DE44-AF03-776C1F8405A8}" destId="{E2D0686D-F692-2147-8A2A-2246A2F908A5}" srcOrd="6" destOrd="0" parTransId="{BB8C7003-288E-E64C-BA58-C8FF3824F37C}" sibTransId="{7C665C3D-4F79-D944-841A-93E86E77B382}"/>
    <dgm:cxn modelId="{AA848AAD-BB64-A844-9D41-897B2588D910}" srcId="{F24AB099-60F8-DE44-AF03-776C1F8405A8}" destId="{B2C588B5-6A5A-CD44-80A1-461E15A03685}" srcOrd="3" destOrd="0" parTransId="{980C9C21-7241-D34A-8BF6-CA7EC0817E26}" sibTransId="{5B160351-BE1F-0646-ABED-F76F3A0EEDC8}"/>
    <dgm:cxn modelId="{EBD1FF93-0E56-B94F-B100-0DF6A5D58DE2}" type="presOf" srcId="{4F4821F8-9291-BF4E-BC46-DF8B1BBE8D87}" destId="{5DBA9323-86B5-6443-9542-949D8B6D702A}" srcOrd="0" destOrd="0" presId="urn:microsoft.com/office/officeart/2005/8/layout/default#9"/>
    <dgm:cxn modelId="{497141BF-C13B-F546-ABFC-F0283904DE4C}" type="presOf" srcId="{9CDDBE2D-7184-C844-93B0-03627B164E2A}" destId="{2D762C0D-45A5-314B-9646-563FE2C342F9}" srcOrd="0" destOrd="0" presId="urn:microsoft.com/office/officeart/2005/8/layout/default#9"/>
    <dgm:cxn modelId="{67EF158F-FA6D-864A-A10F-2A2B561A846B}" type="presOf" srcId="{3952B78C-17FD-A343-A73B-1F78E2233E15}" destId="{AF172B0C-C620-F343-B074-7C6A90237570}" srcOrd="0" destOrd="0" presId="urn:microsoft.com/office/officeart/2005/8/layout/default#9"/>
    <dgm:cxn modelId="{9C8330ED-EDF8-8C4E-8CBD-C19B45ADDC5A}" srcId="{F24AB099-60F8-DE44-AF03-776C1F8405A8}" destId="{9CDDBE2D-7184-C844-93B0-03627B164E2A}" srcOrd="4" destOrd="0" parTransId="{6C2F07DD-CF3F-3843-8A6D-AD6F11BE4DFB}" sibTransId="{B2E4392B-DB28-2E4D-9AC3-FCDCF53574B2}"/>
    <dgm:cxn modelId="{8EB61178-91CA-3942-BC2F-A09368DB4C06}" type="presOf" srcId="{F24AB099-60F8-DE44-AF03-776C1F8405A8}" destId="{752D4C6D-9322-4345-9634-9BA7C5315316}" srcOrd="0" destOrd="0" presId="urn:microsoft.com/office/officeart/2005/8/layout/default#9"/>
    <dgm:cxn modelId="{1794A54B-5268-7F40-846D-E362CBBD3734}" type="presOf" srcId="{B2C588B5-6A5A-CD44-80A1-461E15A03685}" destId="{943006C3-0A35-5744-8096-219340C28D26}" srcOrd="0" destOrd="0" presId="urn:microsoft.com/office/officeart/2005/8/layout/default#9"/>
    <dgm:cxn modelId="{8CA1E5E8-05A1-8747-9F3E-F8F46D2ADC3B}" srcId="{F24AB099-60F8-DE44-AF03-776C1F8405A8}" destId="{080FDECB-6816-6C49-AF7E-5CD34BA4B275}" srcOrd="2" destOrd="0" parTransId="{FE70861C-A738-254B-9AC2-D7095FF45980}" sibTransId="{CA41EFB7-484A-5E4B-AE17-78180B7C339E}"/>
    <dgm:cxn modelId="{F0326F26-9DDF-774E-ACB3-8E73557C41CB}" type="presOf" srcId="{E2D0686D-F692-2147-8A2A-2246A2F908A5}" destId="{99F56D78-61F7-DE4B-9CFA-9A6B6003DE80}" srcOrd="0" destOrd="0" presId="urn:microsoft.com/office/officeart/2005/8/layout/default#9"/>
    <dgm:cxn modelId="{60ECC0CB-968A-BE4C-9F0A-8B09B8284D5C}" srcId="{F24AB099-60F8-DE44-AF03-776C1F8405A8}" destId="{4F4821F8-9291-BF4E-BC46-DF8B1BBE8D87}" srcOrd="0" destOrd="0" parTransId="{E6D25506-82EA-D440-8C7E-526E8D90AEBA}" sibTransId="{66F85F56-44C5-694C-ADE4-31EE480754B4}"/>
    <dgm:cxn modelId="{79194130-D0DE-2245-A32C-F61167A4DE04}" type="presOf" srcId="{F72459C1-A0F1-9945-9802-DD9743C9784E}" destId="{64D4B641-86A7-F447-8C09-2802BF862B78}" srcOrd="0" destOrd="0" presId="urn:microsoft.com/office/officeart/2005/8/layout/default#9"/>
    <dgm:cxn modelId="{9A4B22DE-E105-2446-98C7-673BB268A58B}" type="presOf" srcId="{080FDECB-6816-6C49-AF7E-5CD34BA4B275}" destId="{B22FFA69-7555-464C-8C84-D177A39F3A26}" srcOrd="0" destOrd="0" presId="urn:microsoft.com/office/officeart/2005/8/layout/default#9"/>
    <dgm:cxn modelId="{1DA395DD-6ACF-EA4A-AF8C-8B4EC292BE43}" srcId="{F24AB099-60F8-DE44-AF03-776C1F8405A8}" destId="{F72459C1-A0F1-9945-9802-DD9743C9784E}" srcOrd="5" destOrd="0" parTransId="{146C984F-5A19-464B-A16E-550D3E7C003E}" sibTransId="{EFB88430-AE45-9145-B7ED-1AA497664E24}"/>
    <dgm:cxn modelId="{B3317B4D-2D0E-0E40-88E3-3CF1E3CF31F9}" type="presParOf" srcId="{752D4C6D-9322-4345-9634-9BA7C5315316}" destId="{5DBA9323-86B5-6443-9542-949D8B6D702A}" srcOrd="0" destOrd="0" presId="urn:microsoft.com/office/officeart/2005/8/layout/default#9"/>
    <dgm:cxn modelId="{6519615A-6BC8-5C4A-9F25-5EA396B056D6}" type="presParOf" srcId="{752D4C6D-9322-4345-9634-9BA7C5315316}" destId="{BC1FA402-78E3-BC4C-A207-DA85196C52CD}" srcOrd="1" destOrd="0" presId="urn:microsoft.com/office/officeart/2005/8/layout/default#9"/>
    <dgm:cxn modelId="{AFEE8774-E86B-484E-89F5-CBCA62C552E4}" type="presParOf" srcId="{752D4C6D-9322-4345-9634-9BA7C5315316}" destId="{AF172B0C-C620-F343-B074-7C6A90237570}" srcOrd="2" destOrd="0" presId="urn:microsoft.com/office/officeart/2005/8/layout/default#9"/>
    <dgm:cxn modelId="{A6ED169A-4397-7047-B187-96489561AF6A}" type="presParOf" srcId="{752D4C6D-9322-4345-9634-9BA7C5315316}" destId="{E63597BF-B0F0-594E-AC72-3507512B9484}" srcOrd="3" destOrd="0" presId="urn:microsoft.com/office/officeart/2005/8/layout/default#9"/>
    <dgm:cxn modelId="{7F13117E-A1FE-B14E-AFC7-45840653082C}" type="presParOf" srcId="{752D4C6D-9322-4345-9634-9BA7C5315316}" destId="{B22FFA69-7555-464C-8C84-D177A39F3A26}" srcOrd="4" destOrd="0" presId="urn:microsoft.com/office/officeart/2005/8/layout/default#9"/>
    <dgm:cxn modelId="{C2A1BE56-045D-5444-AAA8-8D1963D3386F}" type="presParOf" srcId="{752D4C6D-9322-4345-9634-9BA7C5315316}" destId="{2351E0A8-E270-4642-8F10-EC6EED26847E}" srcOrd="5" destOrd="0" presId="urn:microsoft.com/office/officeart/2005/8/layout/default#9"/>
    <dgm:cxn modelId="{58A34245-0592-8B4A-90E1-314C43F54AEC}" type="presParOf" srcId="{752D4C6D-9322-4345-9634-9BA7C5315316}" destId="{943006C3-0A35-5744-8096-219340C28D26}" srcOrd="6" destOrd="0" presId="urn:microsoft.com/office/officeart/2005/8/layout/default#9"/>
    <dgm:cxn modelId="{C52BD2BB-D7FF-0542-8977-9A005E4F04B6}" type="presParOf" srcId="{752D4C6D-9322-4345-9634-9BA7C5315316}" destId="{EE65D0FD-3682-BF4F-B2F3-751FE4386D9B}" srcOrd="7" destOrd="0" presId="urn:microsoft.com/office/officeart/2005/8/layout/default#9"/>
    <dgm:cxn modelId="{0A874C7A-C2AE-DB48-B0B9-F9EAB147B1F6}" type="presParOf" srcId="{752D4C6D-9322-4345-9634-9BA7C5315316}" destId="{2D762C0D-45A5-314B-9646-563FE2C342F9}" srcOrd="8" destOrd="0" presId="urn:microsoft.com/office/officeart/2005/8/layout/default#9"/>
    <dgm:cxn modelId="{454A3F8A-F2D4-6649-B87A-A50770349348}" type="presParOf" srcId="{752D4C6D-9322-4345-9634-9BA7C5315316}" destId="{96FE42D5-8B20-CF47-ABE1-7D8D890A454A}" srcOrd="9" destOrd="0" presId="urn:microsoft.com/office/officeart/2005/8/layout/default#9"/>
    <dgm:cxn modelId="{3A55C590-2CA6-2C46-AE3A-120DDDA75AC6}" type="presParOf" srcId="{752D4C6D-9322-4345-9634-9BA7C5315316}" destId="{64D4B641-86A7-F447-8C09-2802BF862B78}" srcOrd="10" destOrd="0" presId="urn:microsoft.com/office/officeart/2005/8/layout/default#9"/>
    <dgm:cxn modelId="{C2D90A7C-76D2-8341-AE3B-DB3C63DE9852}" type="presParOf" srcId="{752D4C6D-9322-4345-9634-9BA7C5315316}" destId="{285A08FA-91A2-174A-A9AA-7C71B9B5A834}" srcOrd="11" destOrd="0" presId="urn:microsoft.com/office/officeart/2005/8/layout/default#9"/>
    <dgm:cxn modelId="{522BE3F5-DCAB-7E43-BB5C-3E6D9CC98DA8}" type="presParOf" srcId="{752D4C6D-9322-4345-9634-9BA7C5315316}" destId="{99F56D78-61F7-DE4B-9CFA-9A6B6003DE80}" srcOrd="12" destOrd="0" presId="urn:microsoft.com/office/officeart/2005/8/layout/defaul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DA6BD4D-EB0E-514B-8D34-C3BF4D0AD8B2}" type="doc">
      <dgm:prSet loTypeId="urn:microsoft.com/office/officeart/2005/8/layout/list1" loCatId="list" qsTypeId="urn:microsoft.com/office/officeart/2005/8/quickstyle/simple4" qsCatId="simple" csTypeId="urn:microsoft.com/office/officeart/2005/8/colors/accent1_2" csCatId="accent1" phldr="1"/>
      <dgm:spPr/>
      <dgm:t>
        <a:bodyPr/>
        <a:lstStyle/>
        <a:p>
          <a:endParaRPr lang="en-US"/>
        </a:p>
      </dgm:t>
    </dgm:pt>
    <dgm:pt modelId="{40C05D88-ABF7-5F44-A46F-C2F1F8655189}">
      <dgm:prSet/>
      <dgm:spPr>
        <a:solidFill>
          <a:schemeClr val="accent6">
            <a:lumMod val="75000"/>
          </a:schemeClr>
        </a:solidFill>
        <a:ln>
          <a:solidFill>
            <a:schemeClr val="accent6">
              <a:lumMod val="50000"/>
            </a:schemeClr>
          </a:solidFill>
        </a:ln>
      </dgm:spPr>
      <dgm:t>
        <a:bodyPr/>
        <a:lstStyle/>
        <a:p>
          <a:pPr rtl="0"/>
          <a:r>
            <a:rPr lang="en-US" b="1" dirty="0" smtClean="0">
              <a:solidFill>
                <a:schemeClr val="bg1"/>
              </a:solidFill>
            </a:rPr>
            <a:t>Privacy Act of 1974</a:t>
          </a:r>
          <a:endParaRPr lang="en-US" dirty="0">
            <a:solidFill>
              <a:schemeClr val="bg1"/>
            </a:solidFill>
          </a:endParaRPr>
        </a:p>
      </dgm:t>
    </dgm:pt>
    <dgm:pt modelId="{4597ED6C-2817-1C4F-B679-63313396A378}" type="parTrans" cxnId="{283DE9F7-CF83-A84F-8E31-112E0B0FC3B2}">
      <dgm:prSet/>
      <dgm:spPr/>
      <dgm:t>
        <a:bodyPr/>
        <a:lstStyle/>
        <a:p>
          <a:endParaRPr lang="en-US"/>
        </a:p>
      </dgm:t>
    </dgm:pt>
    <dgm:pt modelId="{3A9BA045-EF36-DD4E-B986-865F438E9E99}" type="sibTrans" cxnId="{283DE9F7-CF83-A84F-8E31-112E0B0FC3B2}">
      <dgm:prSet/>
      <dgm:spPr/>
      <dgm:t>
        <a:bodyPr/>
        <a:lstStyle/>
        <a:p>
          <a:endParaRPr lang="en-US"/>
        </a:p>
      </dgm:t>
    </dgm:pt>
    <dgm:pt modelId="{20E1665B-148F-9747-A05B-BBA4ADA38448}">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Deals with personal information collected and used by federal agencies</a:t>
          </a:r>
          <a:endParaRPr lang="en-US" b="0" dirty="0">
            <a:latin typeface="+mn-lt"/>
          </a:endParaRPr>
        </a:p>
      </dgm:t>
    </dgm:pt>
    <dgm:pt modelId="{1FF8C7AD-EB6C-E54F-98B7-93776ADB2C33}" type="parTrans" cxnId="{37546F7E-5578-394E-AF5E-39671070F865}">
      <dgm:prSet/>
      <dgm:spPr/>
      <dgm:t>
        <a:bodyPr/>
        <a:lstStyle/>
        <a:p>
          <a:endParaRPr lang="en-US"/>
        </a:p>
      </dgm:t>
    </dgm:pt>
    <dgm:pt modelId="{D4DF212C-F81A-4247-AC89-AB1D7696BD85}" type="sibTrans" cxnId="{37546F7E-5578-394E-AF5E-39671070F865}">
      <dgm:prSet/>
      <dgm:spPr/>
      <dgm:t>
        <a:bodyPr/>
        <a:lstStyle/>
        <a:p>
          <a:endParaRPr lang="en-US"/>
        </a:p>
      </dgm:t>
    </dgm:pt>
    <dgm:pt modelId="{A4476F55-2413-DF4B-8EFE-0725814C2605}">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Permits individuals to determine records kept</a:t>
          </a:r>
          <a:endParaRPr lang="en-US" b="0" dirty="0">
            <a:latin typeface="+mn-lt"/>
          </a:endParaRPr>
        </a:p>
      </dgm:t>
    </dgm:pt>
    <dgm:pt modelId="{592A6C6C-9786-CD4E-B10F-7EE32C5EE9D4}" type="parTrans" cxnId="{EED18028-0E14-7C48-BBEF-882EB55255FE}">
      <dgm:prSet/>
      <dgm:spPr/>
      <dgm:t>
        <a:bodyPr/>
        <a:lstStyle/>
        <a:p>
          <a:endParaRPr lang="en-US"/>
        </a:p>
      </dgm:t>
    </dgm:pt>
    <dgm:pt modelId="{02E21C21-A9C1-5749-B2EB-CC1ED7D29C33}" type="sibTrans" cxnId="{EED18028-0E14-7C48-BBEF-882EB55255FE}">
      <dgm:prSet/>
      <dgm:spPr/>
      <dgm:t>
        <a:bodyPr/>
        <a:lstStyle/>
        <a:p>
          <a:endParaRPr lang="en-US"/>
        </a:p>
      </dgm:t>
    </dgm:pt>
    <dgm:pt modelId="{B1B27E3C-3DE1-CC42-A5CD-0C0C47016FBB}">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Permits individuals to forbid records being used for other purposes </a:t>
          </a:r>
          <a:endParaRPr lang="en-US" b="0" dirty="0">
            <a:latin typeface="+mn-lt"/>
          </a:endParaRPr>
        </a:p>
      </dgm:t>
    </dgm:pt>
    <dgm:pt modelId="{73CC8BF3-CD8D-264A-BD1A-2063645E7054}" type="parTrans" cxnId="{D85E7F42-E357-F14D-8825-FEA6F1E082BB}">
      <dgm:prSet/>
      <dgm:spPr/>
      <dgm:t>
        <a:bodyPr/>
        <a:lstStyle/>
        <a:p>
          <a:endParaRPr lang="en-US"/>
        </a:p>
      </dgm:t>
    </dgm:pt>
    <dgm:pt modelId="{2254E1B2-43C9-AF4C-83BB-19C39C8F618F}" type="sibTrans" cxnId="{D85E7F42-E357-F14D-8825-FEA6F1E082BB}">
      <dgm:prSet/>
      <dgm:spPr/>
      <dgm:t>
        <a:bodyPr/>
        <a:lstStyle/>
        <a:p>
          <a:endParaRPr lang="en-US"/>
        </a:p>
      </dgm:t>
    </dgm:pt>
    <dgm:pt modelId="{9DA7779C-8E3C-2C4F-935A-870C0A0A5E0D}">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Permits individuals to obtain access to records and to correct and amend records as appropriate</a:t>
          </a:r>
          <a:endParaRPr lang="en-US" b="0" dirty="0">
            <a:latin typeface="+mn-lt"/>
          </a:endParaRPr>
        </a:p>
      </dgm:t>
    </dgm:pt>
    <dgm:pt modelId="{7C8AD3EF-D69C-614B-A2B1-028C18B3159F}" type="parTrans" cxnId="{2FE2ACBF-F12E-6D41-BB79-CE2F9E4EFD48}">
      <dgm:prSet/>
      <dgm:spPr/>
      <dgm:t>
        <a:bodyPr/>
        <a:lstStyle/>
        <a:p>
          <a:endParaRPr lang="en-US"/>
        </a:p>
      </dgm:t>
    </dgm:pt>
    <dgm:pt modelId="{52CF6A64-ECE9-0A4F-A996-C26B9B0DA774}" type="sibTrans" cxnId="{2FE2ACBF-F12E-6D41-BB79-CE2F9E4EFD48}">
      <dgm:prSet/>
      <dgm:spPr/>
      <dgm:t>
        <a:bodyPr/>
        <a:lstStyle/>
        <a:p>
          <a:endParaRPr lang="en-US"/>
        </a:p>
      </dgm:t>
    </dgm:pt>
    <dgm:pt modelId="{80FA822B-8EFC-F442-890B-FD6862CB2A59}">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Ensures agencies properly collect, maintain, and use personal information</a:t>
          </a:r>
          <a:endParaRPr lang="en-US" b="0" dirty="0">
            <a:latin typeface="+mn-lt"/>
          </a:endParaRPr>
        </a:p>
      </dgm:t>
    </dgm:pt>
    <dgm:pt modelId="{340BC7A5-0279-A44B-9B9B-3AA244BC34F5}" type="parTrans" cxnId="{44BB5FA0-759D-E248-BB98-5CB8487FD554}">
      <dgm:prSet/>
      <dgm:spPr/>
      <dgm:t>
        <a:bodyPr/>
        <a:lstStyle/>
        <a:p>
          <a:endParaRPr lang="en-US"/>
        </a:p>
      </dgm:t>
    </dgm:pt>
    <dgm:pt modelId="{74E301B5-2C53-A34E-B95D-FBF75B034AE5}" type="sibTrans" cxnId="{44BB5FA0-759D-E248-BB98-5CB8487FD554}">
      <dgm:prSet/>
      <dgm:spPr/>
      <dgm:t>
        <a:bodyPr/>
        <a:lstStyle/>
        <a:p>
          <a:endParaRPr lang="en-US"/>
        </a:p>
      </dgm:t>
    </dgm:pt>
    <dgm:pt modelId="{FE3A0E21-4B49-3A42-A169-6F91867BA56D}">
      <dgm:prSet/>
      <dgm:spPr>
        <a:ln>
          <a:solidFill>
            <a:schemeClr val="accent6">
              <a:lumMod val="50000"/>
            </a:schemeClr>
          </a:solidFill>
        </a:ln>
        <a:effectLst>
          <a:glow rad="101600">
            <a:schemeClr val="accent1">
              <a:alpha val="75000"/>
            </a:schemeClr>
          </a:glow>
        </a:effectLst>
      </dgm:spPr>
      <dgm:t>
        <a:bodyPr/>
        <a:lstStyle/>
        <a:p>
          <a:pPr rtl="0"/>
          <a:r>
            <a:rPr lang="en-US" b="0" dirty="0" smtClean="0">
              <a:latin typeface="+mn-lt"/>
            </a:rPr>
            <a:t>Creates a private right of action for individuals</a:t>
          </a:r>
          <a:endParaRPr lang="en-US" b="0" dirty="0">
            <a:latin typeface="+mn-lt"/>
          </a:endParaRPr>
        </a:p>
      </dgm:t>
    </dgm:pt>
    <dgm:pt modelId="{1F70B32B-DA00-B345-86B2-E05952BD6C3E}" type="parTrans" cxnId="{9ABF24D7-6B34-5046-A298-A252CA2C8007}">
      <dgm:prSet/>
      <dgm:spPr/>
      <dgm:t>
        <a:bodyPr/>
        <a:lstStyle/>
        <a:p>
          <a:endParaRPr lang="en-US"/>
        </a:p>
      </dgm:t>
    </dgm:pt>
    <dgm:pt modelId="{2F5A11EE-06ED-2C42-8BFD-398ED933F341}" type="sibTrans" cxnId="{9ABF24D7-6B34-5046-A298-A252CA2C8007}">
      <dgm:prSet/>
      <dgm:spPr/>
      <dgm:t>
        <a:bodyPr/>
        <a:lstStyle/>
        <a:p>
          <a:endParaRPr lang="en-US"/>
        </a:p>
      </dgm:t>
    </dgm:pt>
    <dgm:pt modelId="{9B887C10-9C9E-CA4E-B3A5-0DECBAA58155}" type="pres">
      <dgm:prSet presAssocID="{2DA6BD4D-EB0E-514B-8D34-C3BF4D0AD8B2}" presName="linear" presStyleCnt="0">
        <dgm:presLayoutVars>
          <dgm:dir/>
          <dgm:animLvl val="lvl"/>
          <dgm:resizeHandles val="exact"/>
        </dgm:presLayoutVars>
      </dgm:prSet>
      <dgm:spPr/>
      <dgm:t>
        <a:bodyPr/>
        <a:lstStyle/>
        <a:p>
          <a:endParaRPr lang="en-US"/>
        </a:p>
      </dgm:t>
    </dgm:pt>
    <dgm:pt modelId="{B2D047E0-F67B-0746-93A5-4DD576B8FEA8}" type="pres">
      <dgm:prSet presAssocID="{40C05D88-ABF7-5F44-A46F-C2F1F8655189}" presName="parentLin" presStyleCnt="0"/>
      <dgm:spPr/>
    </dgm:pt>
    <dgm:pt modelId="{01869E91-2013-9F4D-B683-F1C63FB1D2B0}" type="pres">
      <dgm:prSet presAssocID="{40C05D88-ABF7-5F44-A46F-C2F1F8655189}" presName="parentLeftMargin" presStyleLbl="node1" presStyleIdx="0" presStyleCnt="1"/>
      <dgm:spPr/>
      <dgm:t>
        <a:bodyPr/>
        <a:lstStyle/>
        <a:p>
          <a:endParaRPr lang="en-US"/>
        </a:p>
      </dgm:t>
    </dgm:pt>
    <dgm:pt modelId="{BA411A9E-1404-DB4C-8325-0520C6FD7F93}" type="pres">
      <dgm:prSet presAssocID="{40C05D88-ABF7-5F44-A46F-C2F1F8655189}" presName="parentText" presStyleLbl="node1" presStyleIdx="0" presStyleCnt="1">
        <dgm:presLayoutVars>
          <dgm:chMax val="0"/>
          <dgm:bulletEnabled val="1"/>
        </dgm:presLayoutVars>
      </dgm:prSet>
      <dgm:spPr/>
      <dgm:t>
        <a:bodyPr/>
        <a:lstStyle/>
        <a:p>
          <a:endParaRPr lang="en-US"/>
        </a:p>
      </dgm:t>
    </dgm:pt>
    <dgm:pt modelId="{C7AE6EAA-1D3D-9B49-A44B-648A0D764762}" type="pres">
      <dgm:prSet presAssocID="{40C05D88-ABF7-5F44-A46F-C2F1F8655189}" presName="negativeSpace" presStyleCnt="0"/>
      <dgm:spPr/>
    </dgm:pt>
    <dgm:pt modelId="{D87AE023-5BDE-6248-8D76-34709F10D62E}" type="pres">
      <dgm:prSet presAssocID="{40C05D88-ABF7-5F44-A46F-C2F1F8655189}" presName="childText" presStyleLbl="conFgAcc1" presStyleIdx="0" presStyleCnt="1">
        <dgm:presLayoutVars>
          <dgm:bulletEnabled val="1"/>
        </dgm:presLayoutVars>
      </dgm:prSet>
      <dgm:spPr/>
      <dgm:t>
        <a:bodyPr/>
        <a:lstStyle/>
        <a:p>
          <a:endParaRPr lang="en-US"/>
        </a:p>
      </dgm:t>
    </dgm:pt>
  </dgm:ptLst>
  <dgm:cxnLst>
    <dgm:cxn modelId="{44BB5FA0-759D-E248-BB98-5CB8487FD554}" srcId="{40C05D88-ABF7-5F44-A46F-C2F1F8655189}" destId="{80FA822B-8EFC-F442-890B-FD6862CB2A59}" srcOrd="4" destOrd="0" parTransId="{340BC7A5-0279-A44B-9B9B-3AA244BC34F5}" sibTransId="{74E301B5-2C53-A34E-B95D-FBF75B034AE5}"/>
    <dgm:cxn modelId="{283DE9F7-CF83-A84F-8E31-112E0B0FC3B2}" srcId="{2DA6BD4D-EB0E-514B-8D34-C3BF4D0AD8B2}" destId="{40C05D88-ABF7-5F44-A46F-C2F1F8655189}" srcOrd="0" destOrd="0" parTransId="{4597ED6C-2817-1C4F-B679-63313396A378}" sibTransId="{3A9BA045-EF36-DD4E-B986-865F438E9E99}"/>
    <dgm:cxn modelId="{EED18028-0E14-7C48-BBEF-882EB55255FE}" srcId="{40C05D88-ABF7-5F44-A46F-C2F1F8655189}" destId="{A4476F55-2413-DF4B-8EFE-0725814C2605}" srcOrd="1" destOrd="0" parTransId="{592A6C6C-9786-CD4E-B10F-7EE32C5EE9D4}" sibTransId="{02E21C21-A9C1-5749-B2EB-CC1ED7D29C33}"/>
    <dgm:cxn modelId="{4592A300-CDBD-3D43-8117-A08D73C20483}" type="presOf" srcId="{20E1665B-148F-9747-A05B-BBA4ADA38448}" destId="{D87AE023-5BDE-6248-8D76-34709F10D62E}" srcOrd="0" destOrd="0" presId="urn:microsoft.com/office/officeart/2005/8/layout/list1"/>
    <dgm:cxn modelId="{D85E7F42-E357-F14D-8825-FEA6F1E082BB}" srcId="{40C05D88-ABF7-5F44-A46F-C2F1F8655189}" destId="{B1B27E3C-3DE1-CC42-A5CD-0C0C47016FBB}" srcOrd="2" destOrd="0" parTransId="{73CC8BF3-CD8D-264A-BD1A-2063645E7054}" sibTransId="{2254E1B2-43C9-AF4C-83BB-19C39C8F618F}"/>
    <dgm:cxn modelId="{0C26F18C-ABE2-8949-859F-5D206C7BF227}" type="presOf" srcId="{40C05D88-ABF7-5F44-A46F-C2F1F8655189}" destId="{01869E91-2013-9F4D-B683-F1C63FB1D2B0}" srcOrd="0" destOrd="0" presId="urn:microsoft.com/office/officeart/2005/8/layout/list1"/>
    <dgm:cxn modelId="{37546F7E-5578-394E-AF5E-39671070F865}" srcId="{40C05D88-ABF7-5F44-A46F-C2F1F8655189}" destId="{20E1665B-148F-9747-A05B-BBA4ADA38448}" srcOrd="0" destOrd="0" parTransId="{1FF8C7AD-EB6C-E54F-98B7-93776ADB2C33}" sibTransId="{D4DF212C-F81A-4247-AC89-AB1D7696BD85}"/>
    <dgm:cxn modelId="{CDB82AE6-57FE-0F4D-AD60-A2B4D6FB62F8}" type="presOf" srcId="{80FA822B-8EFC-F442-890B-FD6862CB2A59}" destId="{D87AE023-5BDE-6248-8D76-34709F10D62E}" srcOrd="0" destOrd="4" presId="urn:microsoft.com/office/officeart/2005/8/layout/list1"/>
    <dgm:cxn modelId="{E269C6D3-A861-F949-B3A4-4185C2257C33}" type="presOf" srcId="{2DA6BD4D-EB0E-514B-8D34-C3BF4D0AD8B2}" destId="{9B887C10-9C9E-CA4E-B3A5-0DECBAA58155}" srcOrd="0" destOrd="0" presId="urn:microsoft.com/office/officeart/2005/8/layout/list1"/>
    <dgm:cxn modelId="{9ABF24D7-6B34-5046-A298-A252CA2C8007}" srcId="{40C05D88-ABF7-5F44-A46F-C2F1F8655189}" destId="{FE3A0E21-4B49-3A42-A169-6F91867BA56D}" srcOrd="5" destOrd="0" parTransId="{1F70B32B-DA00-B345-86B2-E05952BD6C3E}" sibTransId="{2F5A11EE-06ED-2C42-8BFD-398ED933F341}"/>
    <dgm:cxn modelId="{AA5661F2-2A9E-1F46-A810-DA6E1275E6D3}" type="presOf" srcId="{40C05D88-ABF7-5F44-A46F-C2F1F8655189}" destId="{BA411A9E-1404-DB4C-8325-0520C6FD7F93}" srcOrd="1" destOrd="0" presId="urn:microsoft.com/office/officeart/2005/8/layout/list1"/>
    <dgm:cxn modelId="{0A4B5ED1-4B07-1645-BBB4-AFEFD352C077}" type="presOf" srcId="{9DA7779C-8E3C-2C4F-935A-870C0A0A5E0D}" destId="{D87AE023-5BDE-6248-8D76-34709F10D62E}" srcOrd="0" destOrd="3" presId="urn:microsoft.com/office/officeart/2005/8/layout/list1"/>
    <dgm:cxn modelId="{F107ACD2-0970-0140-9D71-3FF5DA9E142B}" type="presOf" srcId="{B1B27E3C-3DE1-CC42-A5CD-0C0C47016FBB}" destId="{D87AE023-5BDE-6248-8D76-34709F10D62E}" srcOrd="0" destOrd="2" presId="urn:microsoft.com/office/officeart/2005/8/layout/list1"/>
    <dgm:cxn modelId="{2FE2ACBF-F12E-6D41-BB79-CE2F9E4EFD48}" srcId="{40C05D88-ABF7-5F44-A46F-C2F1F8655189}" destId="{9DA7779C-8E3C-2C4F-935A-870C0A0A5E0D}" srcOrd="3" destOrd="0" parTransId="{7C8AD3EF-D69C-614B-A2B1-028C18B3159F}" sibTransId="{52CF6A64-ECE9-0A4F-A996-C26B9B0DA774}"/>
    <dgm:cxn modelId="{37C2B3E4-B60D-0044-B488-EE397F79F976}" type="presOf" srcId="{A4476F55-2413-DF4B-8EFE-0725814C2605}" destId="{D87AE023-5BDE-6248-8D76-34709F10D62E}" srcOrd="0" destOrd="1" presId="urn:microsoft.com/office/officeart/2005/8/layout/list1"/>
    <dgm:cxn modelId="{95DB2859-8245-BA4D-B197-B59A0C0F4DF9}" type="presOf" srcId="{FE3A0E21-4B49-3A42-A169-6F91867BA56D}" destId="{D87AE023-5BDE-6248-8D76-34709F10D62E}" srcOrd="0" destOrd="5" presId="urn:microsoft.com/office/officeart/2005/8/layout/list1"/>
    <dgm:cxn modelId="{97AF4E55-0C1F-FC42-B46E-12ABF3FC4B61}" type="presParOf" srcId="{9B887C10-9C9E-CA4E-B3A5-0DECBAA58155}" destId="{B2D047E0-F67B-0746-93A5-4DD576B8FEA8}" srcOrd="0" destOrd="0" presId="urn:microsoft.com/office/officeart/2005/8/layout/list1"/>
    <dgm:cxn modelId="{FE338143-5C0B-6D46-BA49-89DEBACE0CAD}" type="presParOf" srcId="{B2D047E0-F67B-0746-93A5-4DD576B8FEA8}" destId="{01869E91-2013-9F4D-B683-F1C63FB1D2B0}" srcOrd="0" destOrd="0" presId="urn:microsoft.com/office/officeart/2005/8/layout/list1"/>
    <dgm:cxn modelId="{39A698BD-B5F4-A544-B2A0-DE9ED6F4AF8C}" type="presParOf" srcId="{B2D047E0-F67B-0746-93A5-4DD576B8FEA8}" destId="{BA411A9E-1404-DB4C-8325-0520C6FD7F93}" srcOrd="1" destOrd="0" presId="urn:microsoft.com/office/officeart/2005/8/layout/list1"/>
    <dgm:cxn modelId="{682CC660-B3A3-7B48-91C5-886BF3C9AE48}" type="presParOf" srcId="{9B887C10-9C9E-CA4E-B3A5-0DECBAA58155}" destId="{C7AE6EAA-1D3D-9B49-A44B-648A0D764762}" srcOrd="1" destOrd="0" presId="urn:microsoft.com/office/officeart/2005/8/layout/list1"/>
    <dgm:cxn modelId="{87CB434C-88BB-094B-A25C-B950817253D9}" type="presParOf" srcId="{9B887C10-9C9E-CA4E-B3A5-0DECBAA58155}" destId="{D87AE023-5BDE-6248-8D76-34709F10D62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B9E4821-DE7A-244E-9A84-6E2E552FA288}" type="doc">
      <dgm:prSet loTypeId="urn:microsoft.com/office/officeart/2005/8/layout/chevron2" loCatId="process" qsTypeId="urn:microsoft.com/office/officeart/2005/8/quickstyle/simple4" qsCatId="simple" csTypeId="urn:microsoft.com/office/officeart/2005/8/colors/accent1_2" csCatId="accent1" phldr="1"/>
      <dgm:spPr/>
      <dgm:t>
        <a:bodyPr/>
        <a:lstStyle/>
        <a:p>
          <a:endParaRPr lang="en-US"/>
        </a:p>
      </dgm:t>
    </dgm:pt>
    <dgm:pt modelId="{EF9C5879-DB71-764A-ABC0-F588CEB1309A}">
      <dgm:prSet phldrT="[Text]"/>
      <dgm:spPr>
        <a:solidFill>
          <a:schemeClr val="accent3">
            <a:lumMod val="75000"/>
          </a:schemeClr>
        </a:solidFill>
        <a:ln>
          <a:solidFill>
            <a:schemeClr val="accent3">
              <a:lumMod val="50000"/>
            </a:schemeClr>
          </a:solidFill>
        </a:ln>
      </dgm:spPr>
      <dgm:t>
        <a:bodyPr/>
        <a:lstStyle/>
        <a:p>
          <a:r>
            <a:rPr lang="en-US" b="1" i="0" dirty="0" smtClean="0">
              <a:solidFill>
                <a:schemeClr val="bg1"/>
              </a:solidFill>
              <a:latin typeface="+mn-lt"/>
              <a:ea typeface="+mn-ea"/>
            </a:rPr>
            <a:t>1</a:t>
          </a:r>
          <a:endParaRPr lang="en-US" b="1" i="0" dirty="0">
            <a:solidFill>
              <a:schemeClr val="bg1"/>
            </a:solidFill>
            <a:latin typeface="+mn-lt"/>
          </a:endParaRPr>
        </a:p>
      </dgm:t>
    </dgm:pt>
    <dgm:pt modelId="{72EA8869-2451-2C46-9647-23762F8D5191}" type="parTrans" cxnId="{24AD0815-A359-0042-ADEE-55F10E409280}">
      <dgm:prSet/>
      <dgm:spPr/>
      <dgm:t>
        <a:bodyPr/>
        <a:lstStyle/>
        <a:p>
          <a:endParaRPr lang="en-US"/>
        </a:p>
      </dgm:t>
    </dgm:pt>
    <dgm:pt modelId="{4AC7383C-ED01-214C-A4A7-9D043622E3AA}" type="sibTrans" cxnId="{24AD0815-A359-0042-ADEE-55F10E409280}">
      <dgm:prSet/>
      <dgm:spPr/>
      <dgm:t>
        <a:bodyPr/>
        <a:lstStyle/>
        <a:p>
          <a:endParaRPr lang="en-US"/>
        </a:p>
      </dgm:t>
    </dgm:pt>
    <dgm:pt modelId="{6CA04DA1-529B-724D-A147-63E8D664038A}">
      <dgm:prSet/>
      <dgm:spPr>
        <a:solidFill>
          <a:schemeClr val="accent5">
            <a:lumMod val="75000"/>
          </a:schemeClr>
        </a:solidFill>
        <a:ln>
          <a:solidFill>
            <a:schemeClr val="accent5">
              <a:lumMod val="50000"/>
            </a:schemeClr>
          </a:solidFill>
        </a:ln>
      </dgm:spPr>
      <dgm:t>
        <a:bodyPr/>
        <a:lstStyle/>
        <a:p>
          <a:r>
            <a:rPr lang="en-US" b="1" i="0" dirty="0" smtClean="0">
              <a:solidFill>
                <a:schemeClr val="bg1"/>
              </a:solidFill>
              <a:latin typeface="+mn-lt"/>
              <a:ea typeface="+mn-ea"/>
            </a:rPr>
            <a:t>2</a:t>
          </a:r>
          <a:endParaRPr lang="en-US" b="1" i="0" dirty="0">
            <a:solidFill>
              <a:schemeClr val="bg1"/>
            </a:solidFill>
            <a:latin typeface="+mn-lt"/>
            <a:ea typeface="+mn-ea"/>
          </a:endParaRPr>
        </a:p>
      </dgm:t>
    </dgm:pt>
    <dgm:pt modelId="{A925F818-E373-0B49-B9D3-4B5562F5C55C}" type="parTrans" cxnId="{47E27F59-4980-494C-BD69-79E42376A0C8}">
      <dgm:prSet/>
      <dgm:spPr/>
      <dgm:t>
        <a:bodyPr/>
        <a:lstStyle/>
        <a:p>
          <a:endParaRPr lang="en-US"/>
        </a:p>
      </dgm:t>
    </dgm:pt>
    <dgm:pt modelId="{8C1607C0-CD63-004D-B743-7EBD5AFD548B}" type="sibTrans" cxnId="{47E27F59-4980-494C-BD69-79E42376A0C8}">
      <dgm:prSet/>
      <dgm:spPr/>
      <dgm:t>
        <a:bodyPr/>
        <a:lstStyle/>
        <a:p>
          <a:endParaRPr lang="en-US"/>
        </a:p>
      </dgm:t>
    </dgm:pt>
    <dgm:pt modelId="{9AB8801B-03F0-4541-9D98-1EADE519091F}">
      <dgm:prSet/>
      <dgm:spPr>
        <a:ln>
          <a:solidFill>
            <a:schemeClr val="accent3">
              <a:lumMod val="50000"/>
            </a:schemeClr>
          </a:solidFill>
        </a:ln>
      </dgm:spPr>
      <dgm:t>
        <a:bodyPr/>
        <a:lstStyle/>
        <a:p>
          <a:r>
            <a:rPr lang="en-US" dirty="0" smtClean="0">
              <a:solidFill>
                <a:schemeClr val="bg1"/>
              </a:solidFill>
              <a:latin typeface="+mn-lt"/>
              <a:ea typeface="+mn-ea"/>
            </a:rPr>
            <a:t>Provide a measure of support</a:t>
          </a:r>
          <a:endParaRPr lang="en-US" dirty="0">
            <a:solidFill>
              <a:schemeClr val="bg1"/>
            </a:solidFill>
            <a:latin typeface="+mn-lt"/>
            <a:ea typeface="+mn-ea"/>
          </a:endParaRPr>
        </a:p>
      </dgm:t>
    </dgm:pt>
    <dgm:pt modelId="{6C468ACD-2CAF-3448-BAE2-3FDA5404BD93}" type="parTrans" cxnId="{9EF08C02-A429-7946-8F22-E71267B4AD18}">
      <dgm:prSet/>
      <dgm:spPr/>
      <dgm:t>
        <a:bodyPr/>
        <a:lstStyle/>
        <a:p>
          <a:endParaRPr lang="en-US"/>
        </a:p>
      </dgm:t>
    </dgm:pt>
    <dgm:pt modelId="{2B4B0EB5-E7D0-534A-8855-6C51270E98D5}" type="sibTrans" cxnId="{9EF08C02-A429-7946-8F22-E71267B4AD18}">
      <dgm:prSet/>
      <dgm:spPr/>
      <dgm:t>
        <a:bodyPr/>
        <a:lstStyle/>
        <a:p>
          <a:endParaRPr lang="en-US"/>
        </a:p>
      </dgm:t>
    </dgm:pt>
    <dgm:pt modelId="{C22AD010-337E-F844-AA1F-3CECC3992E3F}">
      <dgm:prSet/>
      <dgm:spPr>
        <a:ln>
          <a:solidFill>
            <a:schemeClr val="accent5">
              <a:lumMod val="50000"/>
            </a:schemeClr>
          </a:solidFill>
        </a:ln>
      </dgm:spPr>
      <dgm:t>
        <a:bodyPr/>
        <a:lstStyle/>
        <a:p>
          <a:r>
            <a:rPr lang="en-US" dirty="0" smtClean="0">
              <a:solidFill>
                <a:schemeClr val="bg1"/>
              </a:solidFill>
              <a:latin typeface="+mn-lt"/>
              <a:ea typeface="+mn-ea"/>
            </a:rPr>
            <a:t>Be a means of deterrence and discipline</a:t>
          </a:r>
          <a:endParaRPr lang="en-US" dirty="0">
            <a:solidFill>
              <a:schemeClr val="bg1"/>
            </a:solidFill>
            <a:latin typeface="+mn-lt"/>
            <a:ea typeface="+mn-ea"/>
          </a:endParaRPr>
        </a:p>
      </dgm:t>
    </dgm:pt>
    <dgm:pt modelId="{3FEC0003-F910-5943-B470-25095B0392F6}" type="parTrans" cxnId="{293B3B50-73D3-F54B-870F-DCA91F986FC6}">
      <dgm:prSet/>
      <dgm:spPr/>
      <dgm:t>
        <a:bodyPr/>
        <a:lstStyle/>
        <a:p>
          <a:endParaRPr lang="en-US"/>
        </a:p>
      </dgm:t>
    </dgm:pt>
    <dgm:pt modelId="{73B4CC23-D8A6-804C-9F15-75943EB3F3DF}" type="sibTrans" cxnId="{293B3B50-73D3-F54B-870F-DCA91F986FC6}">
      <dgm:prSet/>
      <dgm:spPr/>
      <dgm:t>
        <a:bodyPr/>
        <a:lstStyle/>
        <a:p>
          <a:endParaRPr lang="en-US"/>
        </a:p>
      </dgm:t>
    </dgm:pt>
    <dgm:pt modelId="{B89018C6-ED24-6443-8F00-D52DACE7998A}">
      <dgm:prSet/>
      <dgm:spPr>
        <a:ln>
          <a:solidFill>
            <a:schemeClr val="accent3">
              <a:lumMod val="50000"/>
            </a:schemeClr>
          </a:solidFill>
        </a:ln>
      </dgm:spPr>
      <dgm:t>
        <a:bodyPr/>
        <a:lstStyle/>
        <a:p>
          <a:r>
            <a:rPr lang="en-US" dirty="0" smtClean="0">
              <a:solidFill>
                <a:schemeClr val="bg1"/>
              </a:solidFill>
              <a:latin typeface="+mn-lt"/>
              <a:ea typeface="+mn-ea"/>
            </a:rPr>
            <a:t>Enhance the profession's public image</a:t>
          </a:r>
          <a:endParaRPr lang="en-US" dirty="0">
            <a:solidFill>
              <a:schemeClr val="bg1"/>
            </a:solidFill>
            <a:latin typeface="+mn-lt"/>
            <a:ea typeface="+mn-ea"/>
          </a:endParaRPr>
        </a:p>
      </dgm:t>
    </dgm:pt>
    <dgm:pt modelId="{A9CBEEC7-C868-D14F-9FA9-65CE1A520030}" type="parTrans" cxnId="{488A9671-A7DC-9748-BEC7-73E526CA1237}">
      <dgm:prSet/>
      <dgm:spPr/>
      <dgm:t>
        <a:bodyPr/>
        <a:lstStyle/>
        <a:p>
          <a:endParaRPr lang="en-US"/>
        </a:p>
      </dgm:t>
    </dgm:pt>
    <dgm:pt modelId="{D61AD25A-5AC5-6B43-9277-D1976406D97D}" type="sibTrans" cxnId="{488A9671-A7DC-9748-BEC7-73E526CA1237}">
      <dgm:prSet/>
      <dgm:spPr/>
      <dgm:t>
        <a:bodyPr/>
        <a:lstStyle/>
        <a:p>
          <a:endParaRPr lang="en-US"/>
        </a:p>
      </dgm:t>
    </dgm:pt>
    <dgm:pt modelId="{C5B57E77-CFE5-B94F-AD35-EA16DEE05810}">
      <dgm:prSet phldrT="[Text]"/>
      <dgm:spPr>
        <a:ln>
          <a:solidFill>
            <a:schemeClr val="accent3">
              <a:lumMod val="50000"/>
            </a:schemeClr>
          </a:solidFill>
        </a:ln>
      </dgm:spPr>
      <dgm:t>
        <a:bodyPr/>
        <a:lstStyle/>
        <a:p>
          <a:r>
            <a:rPr lang="en-US" dirty="0" smtClean="0">
              <a:solidFill>
                <a:schemeClr val="bg1"/>
              </a:solidFill>
              <a:latin typeface="+mn-lt"/>
              <a:ea typeface="+mn-ea"/>
            </a:rPr>
            <a:t>Be a positive stimulus and instill confidence</a:t>
          </a:r>
          <a:endParaRPr lang="en-US" dirty="0">
            <a:solidFill>
              <a:schemeClr val="bg1"/>
            </a:solidFill>
            <a:latin typeface="+mn-lt"/>
          </a:endParaRPr>
        </a:p>
      </dgm:t>
    </dgm:pt>
    <dgm:pt modelId="{94A2BF29-DD84-C448-B2AA-D12A92FD3EC4}" type="parTrans" cxnId="{EEF20F85-2350-6943-AC2F-39BD4A3DD071}">
      <dgm:prSet/>
      <dgm:spPr/>
      <dgm:t>
        <a:bodyPr/>
        <a:lstStyle/>
        <a:p>
          <a:endParaRPr lang="en-US"/>
        </a:p>
      </dgm:t>
    </dgm:pt>
    <dgm:pt modelId="{D3BBFEB2-F04E-3142-819E-076B4C365086}" type="sibTrans" cxnId="{EEF20F85-2350-6943-AC2F-39BD4A3DD071}">
      <dgm:prSet/>
      <dgm:spPr/>
      <dgm:t>
        <a:bodyPr/>
        <a:lstStyle/>
        <a:p>
          <a:endParaRPr lang="en-US"/>
        </a:p>
      </dgm:t>
    </dgm:pt>
    <dgm:pt modelId="{4317D36A-EE03-C045-9B07-66E89DDB8DD4}">
      <dgm:prSet/>
      <dgm:spPr>
        <a:ln>
          <a:solidFill>
            <a:schemeClr val="accent5">
              <a:lumMod val="50000"/>
            </a:schemeClr>
          </a:solidFill>
        </a:ln>
      </dgm:spPr>
      <dgm:t>
        <a:bodyPr/>
        <a:lstStyle/>
        <a:p>
          <a:r>
            <a:rPr lang="en-US" b="0" i="0" dirty="0" smtClean="0">
              <a:solidFill>
                <a:schemeClr val="bg1"/>
              </a:solidFill>
              <a:latin typeface="+mn-lt"/>
              <a:ea typeface="+mn-ea"/>
            </a:rPr>
            <a:t>Be educational</a:t>
          </a:r>
          <a:endParaRPr lang="en-US" b="0" i="0" dirty="0">
            <a:solidFill>
              <a:schemeClr val="bg1"/>
            </a:solidFill>
            <a:latin typeface="+mn-lt"/>
            <a:ea typeface="+mn-ea"/>
          </a:endParaRPr>
        </a:p>
      </dgm:t>
    </dgm:pt>
    <dgm:pt modelId="{87D139EC-D16E-CF44-86F4-F79AEAA76960}" type="parTrans" cxnId="{A959C36A-7B91-1E42-9EBA-F00D492C9D19}">
      <dgm:prSet/>
      <dgm:spPr/>
      <dgm:t>
        <a:bodyPr/>
        <a:lstStyle/>
        <a:p>
          <a:endParaRPr lang="en-US"/>
        </a:p>
      </dgm:t>
    </dgm:pt>
    <dgm:pt modelId="{F2D98968-9B3E-3544-90F9-C2F2EB660628}" type="sibTrans" cxnId="{A959C36A-7B91-1E42-9EBA-F00D492C9D19}">
      <dgm:prSet/>
      <dgm:spPr/>
      <dgm:t>
        <a:bodyPr/>
        <a:lstStyle/>
        <a:p>
          <a:endParaRPr lang="en-US"/>
        </a:p>
      </dgm:t>
    </dgm:pt>
    <dgm:pt modelId="{59ECA0FD-D421-2E4B-B998-D2BB6B2B7478}">
      <dgm:prSet/>
      <dgm:spPr>
        <a:solidFill>
          <a:schemeClr val="accent3">
            <a:lumMod val="75000"/>
          </a:schemeClr>
        </a:solidFill>
        <a:ln>
          <a:solidFill>
            <a:schemeClr val="accent3">
              <a:lumMod val="50000"/>
            </a:schemeClr>
          </a:solidFill>
        </a:ln>
      </dgm:spPr>
      <dgm:t>
        <a:bodyPr/>
        <a:lstStyle/>
        <a:p>
          <a:r>
            <a:rPr lang="en-US" b="1" i="0" dirty="0" smtClean="0">
              <a:solidFill>
                <a:schemeClr val="bg1"/>
              </a:solidFill>
              <a:latin typeface="+mn-lt"/>
              <a:ea typeface="+mn-ea"/>
            </a:rPr>
            <a:t>3</a:t>
          </a:r>
          <a:endParaRPr lang="en-US" b="1" i="0" dirty="0">
            <a:solidFill>
              <a:schemeClr val="bg1"/>
            </a:solidFill>
            <a:latin typeface="+mn-lt"/>
            <a:ea typeface="+mn-ea"/>
          </a:endParaRPr>
        </a:p>
      </dgm:t>
    </dgm:pt>
    <dgm:pt modelId="{DF7C90E6-F0B2-694B-9FD4-A3B82A3ED0DF}" type="parTrans" cxnId="{C9D27FB0-1BAE-B94F-865B-0E75AF6F5D80}">
      <dgm:prSet/>
      <dgm:spPr/>
      <dgm:t>
        <a:bodyPr/>
        <a:lstStyle/>
        <a:p>
          <a:endParaRPr lang="en-US"/>
        </a:p>
      </dgm:t>
    </dgm:pt>
    <dgm:pt modelId="{397E229A-F451-F64D-AFB1-A813796D85BB}" type="sibTrans" cxnId="{C9D27FB0-1BAE-B94F-865B-0E75AF6F5D80}">
      <dgm:prSet/>
      <dgm:spPr/>
      <dgm:t>
        <a:bodyPr/>
        <a:lstStyle/>
        <a:p>
          <a:endParaRPr lang="en-US"/>
        </a:p>
      </dgm:t>
    </dgm:pt>
    <dgm:pt modelId="{3500C789-3D51-934B-A6EB-DEBEC7737503}">
      <dgm:prSet/>
      <dgm:spPr>
        <a:solidFill>
          <a:schemeClr val="accent5">
            <a:lumMod val="75000"/>
          </a:schemeClr>
        </a:solidFill>
        <a:ln>
          <a:solidFill>
            <a:schemeClr val="accent5">
              <a:lumMod val="50000"/>
            </a:schemeClr>
          </a:solidFill>
        </a:ln>
      </dgm:spPr>
      <dgm:t>
        <a:bodyPr/>
        <a:lstStyle/>
        <a:p>
          <a:r>
            <a:rPr lang="en-US" b="1" i="0" dirty="0" smtClean="0">
              <a:solidFill>
                <a:schemeClr val="bg1"/>
              </a:solidFill>
              <a:latin typeface="+mn-lt"/>
              <a:ea typeface="+mn-ea"/>
            </a:rPr>
            <a:t>4</a:t>
          </a:r>
          <a:endParaRPr lang="en-US" b="1" i="0" dirty="0">
            <a:solidFill>
              <a:schemeClr val="bg1"/>
            </a:solidFill>
            <a:latin typeface="+mn-lt"/>
            <a:ea typeface="+mn-ea"/>
          </a:endParaRPr>
        </a:p>
      </dgm:t>
    </dgm:pt>
    <dgm:pt modelId="{CBBDFBD0-C14F-7C4B-8D5D-E494AFFD6211}" type="parTrans" cxnId="{18B3D9C3-D169-8943-878C-C8D910D3835B}">
      <dgm:prSet/>
      <dgm:spPr/>
      <dgm:t>
        <a:bodyPr/>
        <a:lstStyle/>
        <a:p>
          <a:endParaRPr lang="en-US"/>
        </a:p>
      </dgm:t>
    </dgm:pt>
    <dgm:pt modelId="{257042B0-7E17-F745-A184-6244CADD6EC6}" type="sibTrans" cxnId="{18B3D9C3-D169-8943-878C-C8D910D3835B}">
      <dgm:prSet/>
      <dgm:spPr/>
      <dgm:t>
        <a:bodyPr/>
        <a:lstStyle/>
        <a:p>
          <a:endParaRPr lang="en-US"/>
        </a:p>
      </dgm:t>
    </dgm:pt>
    <dgm:pt modelId="{A9879864-2E61-9D4B-AE4C-65B7711786C5}">
      <dgm:prSet/>
      <dgm:spPr>
        <a:solidFill>
          <a:schemeClr val="accent3">
            <a:lumMod val="75000"/>
          </a:schemeClr>
        </a:solidFill>
        <a:ln>
          <a:solidFill>
            <a:schemeClr val="accent3">
              <a:lumMod val="50000"/>
            </a:schemeClr>
          </a:solidFill>
        </a:ln>
      </dgm:spPr>
      <dgm:t>
        <a:bodyPr/>
        <a:lstStyle/>
        <a:p>
          <a:r>
            <a:rPr lang="en-US" b="1" i="0" dirty="0" smtClean="0">
              <a:solidFill>
                <a:schemeClr val="bg1"/>
              </a:solidFill>
              <a:latin typeface="+mn-lt"/>
              <a:ea typeface="+mn-ea"/>
            </a:rPr>
            <a:t>5</a:t>
          </a:r>
          <a:endParaRPr lang="en-US" b="1" i="0" dirty="0">
            <a:solidFill>
              <a:schemeClr val="bg1"/>
            </a:solidFill>
            <a:latin typeface="+mn-lt"/>
            <a:ea typeface="+mn-ea"/>
          </a:endParaRPr>
        </a:p>
      </dgm:t>
    </dgm:pt>
    <dgm:pt modelId="{5C87A408-F068-0548-A692-58465C127419}" type="parTrans" cxnId="{CEC4D8C8-9FE4-2445-947A-4F4499A9F108}">
      <dgm:prSet/>
      <dgm:spPr/>
      <dgm:t>
        <a:bodyPr/>
        <a:lstStyle/>
        <a:p>
          <a:endParaRPr lang="en-US"/>
        </a:p>
      </dgm:t>
    </dgm:pt>
    <dgm:pt modelId="{FBC6041E-3FF9-A949-B86E-299DE143F2AD}" type="sibTrans" cxnId="{CEC4D8C8-9FE4-2445-947A-4F4499A9F108}">
      <dgm:prSet/>
      <dgm:spPr/>
      <dgm:t>
        <a:bodyPr/>
        <a:lstStyle/>
        <a:p>
          <a:endParaRPr lang="en-US"/>
        </a:p>
      </dgm:t>
    </dgm:pt>
    <dgm:pt modelId="{0D3CAC35-B4DA-9F4E-AD1F-CA73F498012F}" type="pres">
      <dgm:prSet presAssocID="{FB9E4821-DE7A-244E-9A84-6E2E552FA288}" presName="linearFlow" presStyleCnt="0">
        <dgm:presLayoutVars>
          <dgm:dir/>
          <dgm:animLvl val="lvl"/>
          <dgm:resizeHandles val="exact"/>
        </dgm:presLayoutVars>
      </dgm:prSet>
      <dgm:spPr/>
      <dgm:t>
        <a:bodyPr/>
        <a:lstStyle/>
        <a:p>
          <a:endParaRPr lang="en-US"/>
        </a:p>
      </dgm:t>
    </dgm:pt>
    <dgm:pt modelId="{803AC7A2-D5F2-1445-8801-07D1D54492BE}" type="pres">
      <dgm:prSet presAssocID="{EF9C5879-DB71-764A-ABC0-F588CEB1309A}" presName="composite" presStyleCnt="0"/>
      <dgm:spPr/>
    </dgm:pt>
    <dgm:pt modelId="{38B186DE-AC94-6C4A-853D-936880B0CFA6}" type="pres">
      <dgm:prSet presAssocID="{EF9C5879-DB71-764A-ABC0-F588CEB1309A}" presName="parentText" presStyleLbl="alignNode1" presStyleIdx="0" presStyleCnt="5">
        <dgm:presLayoutVars>
          <dgm:chMax val="1"/>
          <dgm:bulletEnabled val="1"/>
        </dgm:presLayoutVars>
      </dgm:prSet>
      <dgm:spPr/>
      <dgm:t>
        <a:bodyPr/>
        <a:lstStyle/>
        <a:p>
          <a:endParaRPr lang="en-US"/>
        </a:p>
      </dgm:t>
    </dgm:pt>
    <dgm:pt modelId="{4108F6DE-8E7A-1B41-8FDC-D4CFC91DBE86}" type="pres">
      <dgm:prSet presAssocID="{EF9C5879-DB71-764A-ABC0-F588CEB1309A}" presName="descendantText" presStyleLbl="alignAcc1" presStyleIdx="0" presStyleCnt="5">
        <dgm:presLayoutVars>
          <dgm:bulletEnabled val="1"/>
        </dgm:presLayoutVars>
      </dgm:prSet>
      <dgm:spPr/>
      <dgm:t>
        <a:bodyPr/>
        <a:lstStyle/>
        <a:p>
          <a:endParaRPr lang="en-US"/>
        </a:p>
      </dgm:t>
    </dgm:pt>
    <dgm:pt modelId="{05C8D164-4C09-3B4B-9611-D69B8FA05C7F}" type="pres">
      <dgm:prSet presAssocID="{4AC7383C-ED01-214C-A4A7-9D043622E3AA}" presName="sp" presStyleCnt="0"/>
      <dgm:spPr/>
    </dgm:pt>
    <dgm:pt modelId="{55D963F8-7451-6348-8A0F-48C4B6F4D714}" type="pres">
      <dgm:prSet presAssocID="{6CA04DA1-529B-724D-A147-63E8D664038A}" presName="composite" presStyleCnt="0"/>
      <dgm:spPr/>
    </dgm:pt>
    <dgm:pt modelId="{CDE46470-99AB-0641-A1BA-746BC6833F14}" type="pres">
      <dgm:prSet presAssocID="{6CA04DA1-529B-724D-A147-63E8D664038A}" presName="parentText" presStyleLbl="alignNode1" presStyleIdx="1" presStyleCnt="5">
        <dgm:presLayoutVars>
          <dgm:chMax val="1"/>
          <dgm:bulletEnabled val="1"/>
        </dgm:presLayoutVars>
      </dgm:prSet>
      <dgm:spPr/>
      <dgm:t>
        <a:bodyPr/>
        <a:lstStyle/>
        <a:p>
          <a:endParaRPr lang="en-US"/>
        </a:p>
      </dgm:t>
    </dgm:pt>
    <dgm:pt modelId="{C301902F-10EB-2F47-BCEC-9FB67217C280}" type="pres">
      <dgm:prSet presAssocID="{6CA04DA1-529B-724D-A147-63E8D664038A}" presName="descendantText" presStyleLbl="alignAcc1" presStyleIdx="1" presStyleCnt="5">
        <dgm:presLayoutVars>
          <dgm:bulletEnabled val="1"/>
        </dgm:presLayoutVars>
      </dgm:prSet>
      <dgm:spPr/>
      <dgm:t>
        <a:bodyPr/>
        <a:lstStyle/>
        <a:p>
          <a:endParaRPr lang="en-US"/>
        </a:p>
      </dgm:t>
    </dgm:pt>
    <dgm:pt modelId="{FDBB95B5-A5E7-2446-9F66-42878389823C}" type="pres">
      <dgm:prSet presAssocID="{8C1607C0-CD63-004D-B743-7EBD5AFD548B}" presName="sp" presStyleCnt="0"/>
      <dgm:spPr/>
    </dgm:pt>
    <dgm:pt modelId="{8647B518-026F-0540-829A-CA4BADAAA334}" type="pres">
      <dgm:prSet presAssocID="{59ECA0FD-D421-2E4B-B998-D2BB6B2B7478}" presName="composite" presStyleCnt="0"/>
      <dgm:spPr/>
    </dgm:pt>
    <dgm:pt modelId="{AA65A835-CA00-8A41-A5B2-F6386C93ED30}" type="pres">
      <dgm:prSet presAssocID="{59ECA0FD-D421-2E4B-B998-D2BB6B2B7478}" presName="parentText" presStyleLbl="alignNode1" presStyleIdx="2" presStyleCnt="5">
        <dgm:presLayoutVars>
          <dgm:chMax val="1"/>
          <dgm:bulletEnabled val="1"/>
        </dgm:presLayoutVars>
      </dgm:prSet>
      <dgm:spPr/>
      <dgm:t>
        <a:bodyPr/>
        <a:lstStyle/>
        <a:p>
          <a:endParaRPr lang="en-US"/>
        </a:p>
      </dgm:t>
    </dgm:pt>
    <dgm:pt modelId="{467B6652-C1AC-1545-8B8A-F0360C60510B}" type="pres">
      <dgm:prSet presAssocID="{59ECA0FD-D421-2E4B-B998-D2BB6B2B7478}" presName="descendantText" presStyleLbl="alignAcc1" presStyleIdx="2" presStyleCnt="5">
        <dgm:presLayoutVars>
          <dgm:bulletEnabled val="1"/>
        </dgm:presLayoutVars>
      </dgm:prSet>
      <dgm:spPr/>
      <dgm:t>
        <a:bodyPr/>
        <a:lstStyle/>
        <a:p>
          <a:endParaRPr lang="en-US"/>
        </a:p>
      </dgm:t>
    </dgm:pt>
    <dgm:pt modelId="{1D712C08-BD2F-A640-88A3-CB85F98EFD92}" type="pres">
      <dgm:prSet presAssocID="{397E229A-F451-F64D-AFB1-A813796D85BB}" presName="sp" presStyleCnt="0"/>
      <dgm:spPr/>
    </dgm:pt>
    <dgm:pt modelId="{ECDF4156-F9E2-9043-9CA9-53820EE086AF}" type="pres">
      <dgm:prSet presAssocID="{3500C789-3D51-934B-A6EB-DEBEC7737503}" presName="composite" presStyleCnt="0"/>
      <dgm:spPr/>
    </dgm:pt>
    <dgm:pt modelId="{68168EC5-F7FE-4B4E-BC59-CFD70CCADFAB}" type="pres">
      <dgm:prSet presAssocID="{3500C789-3D51-934B-A6EB-DEBEC7737503}" presName="parentText" presStyleLbl="alignNode1" presStyleIdx="3" presStyleCnt="5">
        <dgm:presLayoutVars>
          <dgm:chMax val="1"/>
          <dgm:bulletEnabled val="1"/>
        </dgm:presLayoutVars>
      </dgm:prSet>
      <dgm:spPr/>
      <dgm:t>
        <a:bodyPr/>
        <a:lstStyle/>
        <a:p>
          <a:endParaRPr lang="en-US"/>
        </a:p>
      </dgm:t>
    </dgm:pt>
    <dgm:pt modelId="{7DD58F8F-5A94-A347-81A9-3C85A567FA84}" type="pres">
      <dgm:prSet presAssocID="{3500C789-3D51-934B-A6EB-DEBEC7737503}" presName="descendantText" presStyleLbl="alignAcc1" presStyleIdx="3" presStyleCnt="5">
        <dgm:presLayoutVars>
          <dgm:bulletEnabled val="1"/>
        </dgm:presLayoutVars>
      </dgm:prSet>
      <dgm:spPr/>
      <dgm:t>
        <a:bodyPr/>
        <a:lstStyle/>
        <a:p>
          <a:endParaRPr lang="en-US"/>
        </a:p>
      </dgm:t>
    </dgm:pt>
    <dgm:pt modelId="{2A3DEB4F-CFE0-3846-9D9A-A9E9DB1D0B6A}" type="pres">
      <dgm:prSet presAssocID="{257042B0-7E17-F745-A184-6244CADD6EC6}" presName="sp" presStyleCnt="0"/>
      <dgm:spPr/>
    </dgm:pt>
    <dgm:pt modelId="{4890A709-61BE-2F47-9D0A-C25A010C5061}" type="pres">
      <dgm:prSet presAssocID="{A9879864-2E61-9D4B-AE4C-65B7711786C5}" presName="composite" presStyleCnt="0"/>
      <dgm:spPr/>
    </dgm:pt>
    <dgm:pt modelId="{1E6234FE-2610-A349-8C51-5A938845B23B}" type="pres">
      <dgm:prSet presAssocID="{A9879864-2E61-9D4B-AE4C-65B7711786C5}" presName="parentText" presStyleLbl="alignNode1" presStyleIdx="4" presStyleCnt="5">
        <dgm:presLayoutVars>
          <dgm:chMax val="1"/>
          <dgm:bulletEnabled val="1"/>
        </dgm:presLayoutVars>
      </dgm:prSet>
      <dgm:spPr/>
      <dgm:t>
        <a:bodyPr/>
        <a:lstStyle/>
        <a:p>
          <a:endParaRPr lang="en-US"/>
        </a:p>
      </dgm:t>
    </dgm:pt>
    <dgm:pt modelId="{D2013008-6311-BD49-8DCA-18AA0F4CFBFB}" type="pres">
      <dgm:prSet presAssocID="{A9879864-2E61-9D4B-AE4C-65B7711786C5}" presName="descendantText" presStyleLbl="alignAcc1" presStyleIdx="4" presStyleCnt="5">
        <dgm:presLayoutVars>
          <dgm:bulletEnabled val="1"/>
        </dgm:presLayoutVars>
      </dgm:prSet>
      <dgm:spPr/>
      <dgm:t>
        <a:bodyPr/>
        <a:lstStyle/>
        <a:p>
          <a:endParaRPr lang="en-US"/>
        </a:p>
      </dgm:t>
    </dgm:pt>
  </dgm:ptLst>
  <dgm:cxnLst>
    <dgm:cxn modelId="{BD285236-737D-0144-BC66-DD7C3280A159}" type="presOf" srcId="{9AB8801B-03F0-4541-9D98-1EADE519091F}" destId="{467B6652-C1AC-1545-8B8A-F0360C60510B}" srcOrd="0" destOrd="0" presId="urn:microsoft.com/office/officeart/2005/8/layout/chevron2"/>
    <dgm:cxn modelId="{488A9671-A7DC-9748-BEC7-73E526CA1237}" srcId="{A9879864-2E61-9D4B-AE4C-65B7711786C5}" destId="{B89018C6-ED24-6443-8F00-D52DACE7998A}" srcOrd="0" destOrd="0" parTransId="{A9CBEEC7-C868-D14F-9FA9-65CE1A520030}" sibTransId="{D61AD25A-5AC5-6B43-9277-D1976406D97D}"/>
    <dgm:cxn modelId="{7AC0FA6F-F856-7C47-87AE-5D1EC64C762C}" type="presOf" srcId="{C22AD010-337E-F844-AA1F-3CECC3992E3F}" destId="{7DD58F8F-5A94-A347-81A9-3C85A567FA84}" srcOrd="0" destOrd="0" presId="urn:microsoft.com/office/officeart/2005/8/layout/chevron2"/>
    <dgm:cxn modelId="{7B943DDB-68B3-D344-8DA0-6AA95664FB11}" type="presOf" srcId="{59ECA0FD-D421-2E4B-B998-D2BB6B2B7478}" destId="{AA65A835-CA00-8A41-A5B2-F6386C93ED30}" srcOrd="0" destOrd="0" presId="urn:microsoft.com/office/officeart/2005/8/layout/chevron2"/>
    <dgm:cxn modelId="{C3548149-6264-7547-95FE-FA06527250D4}" type="presOf" srcId="{C5B57E77-CFE5-B94F-AD35-EA16DEE05810}" destId="{4108F6DE-8E7A-1B41-8FDC-D4CFC91DBE86}" srcOrd="0" destOrd="0" presId="urn:microsoft.com/office/officeart/2005/8/layout/chevron2"/>
    <dgm:cxn modelId="{A959C36A-7B91-1E42-9EBA-F00D492C9D19}" srcId="{6CA04DA1-529B-724D-A147-63E8D664038A}" destId="{4317D36A-EE03-C045-9B07-66E89DDB8DD4}" srcOrd="0" destOrd="0" parTransId="{87D139EC-D16E-CF44-86F4-F79AEAA76960}" sibTransId="{F2D98968-9B3E-3544-90F9-C2F2EB660628}"/>
    <dgm:cxn modelId="{F52F5FFF-9731-AA44-998F-86C79C7AD08D}" type="presOf" srcId="{A9879864-2E61-9D4B-AE4C-65B7711786C5}" destId="{1E6234FE-2610-A349-8C51-5A938845B23B}" srcOrd="0" destOrd="0" presId="urn:microsoft.com/office/officeart/2005/8/layout/chevron2"/>
    <dgm:cxn modelId="{C9D27FB0-1BAE-B94F-865B-0E75AF6F5D80}" srcId="{FB9E4821-DE7A-244E-9A84-6E2E552FA288}" destId="{59ECA0FD-D421-2E4B-B998-D2BB6B2B7478}" srcOrd="2" destOrd="0" parTransId="{DF7C90E6-F0B2-694B-9FD4-A3B82A3ED0DF}" sibTransId="{397E229A-F451-F64D-AFB1-A813796D85BB}"/>
    <dgm:cxn modelId="{9EF08C02-A429-7946-8F22-E71267B4AD18}" srcId="{59ECA0FD-D421-2E4B-B998-D2BB6B2B7478}" destId="{9AB8801B-03F0-4541-9D98-1EADE519091F}" srcOrd="0" destOrd="0" parTransId="{6C468ACD-2CAF-3448-BAE2-3FDA5404BD93}" sibTransId="{2B4B0EB5-E7D0-534A-8855-6C51270E98D5}"/>
    <dgm:cxn modelId="{24AD0815-A359-0042-ADEE-55F10E409280}" srcId="{FB9E4821-DE7A-244E-9A84-6E2E552FA288}" destId="{EF9C5879-DB71-764A-ABC0-F588CEB1309A}" srcOrd="0" destOrd="0" parTransId="{72EA8869-2451-2C46-9647-23762F8D5191}" sibTransId="{4AC7383C-ED01-214C-A4A7-9D043622E3AA}"/>
    <dgm:cxn modelId="{CEC4D8C8-9FE4-2445-947A-4F4499A9F108}" srcId="{FB9E4821-DE7A-244E-9A84-6E2E552FA288}" destId="{A9879864-2E61-9D4B-AE4C-65B7711786C5}" srcOrd="4" destOrd="0" parTransId="{5C87A408-F068-0548-A692-58465C127419}" sibTransId="{FBC6041E-3FF9-A949-B86E-299DE143F2AD}"/>
    <dgm:cxn modelId="{18B3D9C3-D169-8943-878C-C8D910D3835B}" srcId="{FB9E4821-DE7A-244E-9A84-6E2E552FA288}" destId="{3500C789-3D51-934B-A6EB-DEBEC7737503}" srcOrd="3" destOrd="0" parTransId="{CBBDFBD0-C14F-7C4B-8D5D-E494AFFD6211}" sibTransId="{257042B0-7E17-F745-A184-6244CADD6EC6}"/>
    <dgm:cxn modelId="{EEF20F85-2350-6943-AC2F-39BD4A3DD071}" srcId="{EF9C5879-DB71-764A-ABC0-F588CEB1309A}" destId="{C5B57E77-CFE5-B94F-AD35-EA16DEE05810}" srcOrd="0" destOrd="0" parTransId="{94A2BF29-DD84-C448-B2AA-D12A92FD3EC4}" sibTransId="{D3BBFEB2-F04E-3142-819E-076B4C365086}"/>
    <dgm:cxn modelId="{3A29959B-353C-3740-B7F6-0A8FA647C505}" type="presOf" srcId="{B89018C6-ED24-6443-8F00-D52DACE7998A}" destId="{D2013008-6311-BD49-8DCA-18AA0F4CFBFB}" srcOrd="0" destOrd="0" presId="urn:microsoft.com/office/officeart/2005/8/layout/chevron2"/>
    <dgm:cxn modelId="{F71282D8-C62B-0640-B455-436FE6D06698}" type="presOf" srcId="{4317D36A-EE03-C045-9B07-66E89DDB8DD4}" destId="{C301902F-10EB-2F47-BCEC-9FB67217C280}" srcOrd="0" destOrd="0" presId="urn:microsoft.com/office/officeart/2005/8/layout/chevron2"/>
    <dgm:cxn modelId="{6901F46E-67B9-5B48-A984-F78C5D10043A}" type="presOf" srcId="{FB9E4821-DE7A-244E-9A84-6E2E552FA288}" destId="{0D3CAC35-B4DA-9F4E-AD1F-CA73F498012F}" srcOrd="0" destOrd="0" presId="urn:microsoft.com/office/officeart/2005/8/layout/chevron2"/>
    <dgm:cxn modelId="{1324A74C-6E06-F94D-AABA-B7C8F54D193C}" type="presOf" srcId="{6CA04DA1-529B-724D-A147-63E8D664038A}" destId="{CDE46470-99AB-0641-A1BA-746BC6833F14}" srcOrd="0" destOrd="0" presId="urn:microsoft.com/office/officeart/2005/8/layout/chevron2"/>
    <dgm:cxn modelId="{38FF6C99-FF66-314A-BD3C-F82D357996A9}" type="presOf" srcId="{EF9C5879-DB71-764A-ABC0-F588CEB1309A}" destId="{38B186DE-AC94-6C4A-853D-936880B0CFA6}" srcOrd="0" destOrd="0" presId="urn:microsoft.com/office/officeart/2005/8/layout/chevron2"/>
    <dgm:cxn modelId="{1B8757BC-7ED3-3246-8DFE-FB3739C3CDF0}" type="presOf" srcId="{3500C789-3D51-934B-A6EB-DEBEC7737503}" destId="{68168EC5-F7FE-4B4E-BC59-CFD70CCADFAB}" srcOrd="0" destOrd="0" presId="urn:microsoft.com/office/officeart/2005/8/layout/chevron2"/>
    <dgm:cxn modelId="{293B3B50-73D3-F54B-870F-DCA91F986FC6}" srcId="{3500C789-3D51-934B-A6EB-DEBEC7737503}" destId="{C22AD010-337E-F844-AA1F-3CECC3992E3F}" srcOrd="0" destOrd="0" parTransId="{3FEC0003-F910-5943-B470-25095B0392F6}" sibTransId="{73B4CC23-D8A6-804C-9F15-75943EB3F3DF}"/>
    <dgm:cxn modelId="{47E27F59-4980-494C-BD69-79E42376A0C8}" srcId="{FB9E4821-DE7A-244E-9A84-6E2E552FA288}" destId="{6CA04DA1-529B-724D-A147-63E8D664038A}" srcOrd="1" destOrd="0" parTransId="{A925F818-E373-0B49-B9D3-4B5562F5C55C}" sibTransId="{8C1607C0-CD63-004D-B743-7EBD5AFD548B}"/>
    <dgm:cxn modelId="{B85B7D15-333F-4646-B13C-9724D6DB74EB}" type="presParOf" srcId="{0D3CAC35-B4DA-9F4E-AD1F-CA73F498012F}" destId="{803AC7A2-D5F2-1445-8801-07D1D54492BE}" srcOrd="0" destOrd="0" presId="urn:microsoft.com/office/officeart/2005/8/layout/chevron2"/>
    <dgm:cxn modelId="{8202FC00-0D38-2048-86EC-0C55C77CBA8B}" type="presParOf" srcId="{803AC7A2-D5F2-1445-8801-07D1D54492BE}" destId="{38B186DE-AC94-6C4A-853D-936880B0CFA6}" srcOrd="0" destOrd="0" presId="urn:microsoft.com/office/officeart/2005/8/layout/chevron2"/>
    <dgm:cxn modelId="{B8F22105-F33D-C446-9A79-D093E736A2B8}" type="presParOf" srcId="{803AC7A2-D5F2-1445-8801-07D1D54492BE}" destId="{4108F6DE-8E7A-1B41-8FDC-D4CFC91DBE86}" srcOrd="1" destOrd="0" presId="urn:microsoft.com/office/officeart/2005/8/layout/chevron2"/>
    <dgm:cxn modelId="{01107488-AA0E-6346-81AB-8E14AD8F4A75}" type="presParOf" srcId="{0D3CAC35-B4DA-9F4E-AD1F-CA73F498012F}" destId="{05C8D164-4C09-3B4B-9611-D69B8FA05C7F}" srcOrd="1" destOrd="0" presId="urn:microsoft.com/office/officeart/2005/8/layout/chevron2"/>
    <dgm:cxn modelId="{3F32F68A-7069-A540-90CB-D2A4FE7DA0F0}" type="presParOf" srcId="{0D3CAC35-B4DA-9F4E-AD1F-CA73F498012F}" destId="{55D963F8-7451-6348-8A0F-48C4B6F4D714}" srcOrd="2" destOrd="0" presId="urn:microsoft.com/office/officeart/2005/8/layout/chevron2"/>
    <dgm:cxn modelId="{EFC818B3-DE1E-2649-AE5C-B8B20F37A92D}" type="presParOf" srcId="{55D963F8-7451-6348-8A0F-48C4B6F4D714}" destId="{CDE46470-99AB-0641-A1BA-746BC6833F14}" srcOrd="0" destOrd="0" presId="urn:microsoft.com/office/officeart/2005/8/layout/chevron2"/>
    <dgm:cxn modelId="{407BFEDA-CE3C-3E4D-A72F-DB66C7910FC3}" type="presParOf" srcId="{55D963F8-7451-6348-8A0F-48C4B6F4D714}" destId="{C301902F-10EB-2F47-BCEC-9FB67217C280}" srcOrd="1" destOrd="0" presId="urn:microsoft.com/office/officeart/2005/8/layout/chevron2"/>
    <dgm:cxn modelId="{DA895F00-37DE-6545-BB4E-8BAA6D707ED8}" type="presParOf" srcId="{0D3CAC35-B4DA-9F4E-AD1F-CA73F498012F}" destId="{FDBB95B5-A5E7-2446-9F66-42878389823C}" srcOrd="3" destOrd="0" presId="urn:microsoft.com/office/officeart/2005/8/layout/chevron2"/>
    <dgm:cxn modelId="{6C749876-12AD-224C-BB2E-3CEDFB74D40F}" type="presParOf" srcId="{0D3CAC35-B4DA-9F4E-AD1F-CA73F498012F}" destId="{8647B518-026F-0540-829A-CA4BADAAA334}" srcOrd="4" destOrd="0" presId="urn:microsoft.com/office/officeart/2005/8/layout/chevron2"/>
    <dgm:cxn modelId="{2BD4FC12-001D-0A4A-98D8-384F5B01003F}" type="presParOf" srcId="{8647B518-026F-0540-829A-CA4BADAAA334}" destId="{AA65A835-CA00-8A41-A5B2-F6386C93ED30}" srcOrd="0" destOrd="0" presId="urn:microsoft.com/office/officeart/2005/8/layout/chevron2"/>
    <dgm:cxn modelId="{25233F8B-DB0F-104B-BCB9-F5C67C1E41DE}" type="presParOf" srcId="{8647B518-026F-0540-829A-CA4BADAAA334}" destId="{467B6652-C1AC-1545-8B8A-F0360C60510B}" srcOrd="1" destOrd="0" presId="urn:microsoft.com/office/officeart/2005/8/layout/chevron2"/>
    <dgm:cxn modelId="{BAABA7D2-859E-C047-BFCC-4E47BB622051}" type="presParOf" srcId="{0D3CAC35-B4DA-9F4E-AD1F-CA73F498012F}" destId="{1D712C08-BD2F-A640-88A3-CB85F98EFD92}" srcOrd="5" destOrd="0" presId="urn:microsoft.com/office/officeart/2005/8/layout/chevron2"/>
    <dgm:cxn modelId="{16C02616-F764-8640-BD86-D436EF144D1D}" type="presParOf" srcId="{0D3CAC35-B4DA-9F4E-AD1F-CA73F498012F}" destId="{ECDF4156-F9E2-9043-9CA9-53820EE086AF}" srcOrd="6" destOrd="0" presId="urn:microsoft.com/office/officeart/2005/8/layout/chevron2"/>
    <dgm:cxn modelId="{532E7B8D-FB26-1344-B03C-E21C2BCB7535}" type="presParOf" srcId="{ECDF4156-F9E2-9043-9CA9-53820EE086AF}" destId="{68168EC5-F7FE-4B4E-BC59-CFD70CCADFAB}" srcOrd="0" destOrd="0" presId="urn:microsoft.com/office/officeart/2005/8/layout/chevron2"/>
    <dgm:cxn modelId="{021E9F26-4890-824F-B107-576946ADE5F7}" type="presParOf" srcId="{ECDF4156-F9E2-9043-9CA9-53820EE086AF}" destId="{7DD58F8F-5A94-A347-81A9-3C85A567FA84}" srcOrd="1" destOrd="0" presId="urn:microsoft.com/office/officeart/2005/8/layout/chevron2"/>
    <dgm:cxn modelId="{8C72AC8C-0F99-4E40-8E83-21B031E150C0}" type="presParOf" srcId="{0D3CAC35-B4DA-9F4E-AD1F-CA73F498012F}" destId="{2A3DEB4F-CFE0-3846-9D9A-A9E9DB1D0B6A}" srcOrd="7" destOrd="0" presId="urn:microsoft.com/office/officeart/2005/8/layout/chevron2"/>
    <dgm:cxn modelId="{1D00CAF2-8BCC-544D-8113-DB2FEE13CCAF}" type="presParOf" srcId="{0D3CAC35-B4DA-9F4E-AD1F-CA73F498012F}" destId="{4890A709-61BE-2F47-9D0A-C25A010C5061}" srcOrd="8" destOrd="0" presId="urn:microsoft.com/office/officeart/2005/8/layout/chevron2"/>
    <dgm:cxn modelId="{C3138423-A520-3049-9698-B8FE9036D2B0}" type="presParOf" srcId="{4890A709-61BE-2F47-9D0A-C25A010C5061}" destId="{1E6234FE-2610-A349-8C51-5A938845B23B}" srcOrd="0" destOrd="0" presId="urn:microsoft.com/office/officeart/2005/8/layout/chevron2"/>
    <dgm:cxn modelId="{42189691-8FC7-A848-8145-E58C0105227E}" type="presParOf" srcId="{4890A709-61BE-2F47-9D0A-C25A010C5061}" destId="{D2013008-6311-BD49-8DCA-18AA0F4CFBFB}"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C642EB-0067-004D-B475-FD842CCA2E4C}">
      <dsp:nvSpPr>
        <dsp:cNvPr id="0" name=""/>
        <dsp:cNvSpPr/>
      </dsp:nvSpPr>
      <dsp:spPr>
        <a:xfrm>
          <a:off x="1032" y="0"/>
          <a:ext cx="2684487" cy="3683000"/>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mn-lt"/>
              <a:ea typeface="+mn-ea"/>
            </a:rPr>
            <a:t>Computers as targets</a:t>
          </a:r>
          <a:endParaRPr lang="en-US" sz="2000" b="1" kern="1200" dirty="0">
            <a:latin typeface="+mn-lt"/>
          </a:endParaRPr>
        </a:p>
      </dsp:txBody>
      <dsp:txXfrm>
        <a:off x="1032" y="0"/>
        <a:ext cx="2684487" cy="1104900"/>
      </dsp:txXfrm>
    </dsp:sp>
    <dsp:sp modelId="{BD834E4E-EADA-B345-AC38-6D16DE09043E}">
      <dsp:nvSpPr>
        <dsp:cNvPr id="0" name=""/>
        <dsp:cNvSpPr/>
      </dsp:nvSpPr>
      <dsp:spPr>
        <a:xfrm>
          <a:off x="269481" y="1104900"/>
          <a:ext cx="2147589" cy="2393950"/>
        </a:xfrm>
        <a:prstGeom prst="roundRect">
          <a:avLst>
            <a:gd name="adj" fmla="val 1000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AU" sz="1400" b="1" kern="1200" dirty="0" smtClean="0">
              <a:solidFill>
                <a:schemeClr val="bg1"/>
              </a:solidFill>
              <a:latin typeface="+mn-lt"/>
              <a:ea typeface="+mn-ea"/>
            </a:rPr>
            <a:t>Involves an attack on data integrity, system integrity, data confidentiality, privacy, or availability</a:t>
          </a:r>
        </a:p>
      </dsp:txBody>
      <dsp:txXfrm>
        <a:off x="332382" y="1167801"/>
        <a:ext cx="2021787" cy="2268148"/>
      </dsp:txXfrm>
    </dsp:sp>
    <dsp:sp modelId="{28E872C3-1416-CA4A-AF6D-1A94F19905A0}">
      <dsp:nvSpPr>
        <dsp:cNvPr id="0" name=""/>
        <dsp:cNvSpPr/>
      </dsp:nvSpPr>
      <dsp:spPr>
        <a:xfrm>
          <a:off x="2886856" y="0"/>
          <a:ext cx="2684487" cy="3683000"/>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mn-lt"/>
              <a:ea typeface="+mn-ea"/>
            </a:rPr>
            <a:t>Computers as storage devices</a:t>
          </a:r>
        </a:p>
      </dsp:txBody>
      <dsp:txXfrm>
        <a:off x="2886856" y="0"/>
        <a:ext cx="2684487" cy="1104900"/>
      </dsp:txXfrm>
    </dsp:sp>
    <dsp:sp modelId="{CC2B11E9-5D42-874B-8580-25B4EBA9839D}">
      <dsp:nvSpPr>
        <dsp:cNvPr id="0" name=""/>
        <dsp:cNvSpPr/>
      </dsp:nvSpPr>
      <dsp:spPr>
        <a:xfrm>
          <a:off x="3155305" y="1104900"/>
          <a:ext cx="2147589" cy="2393950"/>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AU" sz="1500" b="1" kern="1200" dirty="0" smtClean="0">
              <a:solidFill>
                <a:srgbClr val="000000"/>
              </a:solidFill>
              <a:latin typeface="+mn-lt"/>
              <a:ea typeface="+mn-ea"/>
            </a:rPr>
            <a:t>Using the computer to store stolen password lists, credit card or calling card numbers, proprietary corporate information, pornographic image files, or pirated commercial software</a:t>
          </a:r>
        </a:p>
      </dsp:txBody>
      <dsp:txXfrm>
        <a:off x="3218206" y="1167801"/>
        <a:ext cx="2021787" cy="2268148"/>
      </dsp:txXfrm>
    </dsp:sp>
    <dsp:sp modelId="{12848076-7062-8049-A654-DC33219028CD}">
      <dsp:nvSpPr>
        <dsp:cNvPr id="0" name=""/>
        <dsp:cNvSpPr/>
      </dsp:nvSpPr>
      <dsp:spPr>
        <a:xfrm>
          <a:off x="5772680" y="0"/>
          <a:ext cx="2684487" cy="3683000"/>
        </a:xfrm>
        <a:prstGeom prst="roundRect">
          <a:avLst>
            <a:gd name="adj" fmla="val 10000"/>
          </a:avLst>
        </a:prstGeom>
        <a:solidFill>
          <a:schemeClr val="tx1"/>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AU" sz="2000" b="1" kern="1200" dirty="0" smtClean="0">
              <a:latin typeface="+mn-lt"/>
              <a:ea typeface="+mn-ea"/>
            </a:rPr>
            <a:t>Computers as communications tools</a:t>
          </a:r>
        </a:p>
      </dsp:txBody>
      <dsp:txXfrm>
        <a:off x="5772680" y="0"/>
        <a:ext cx="2684487" cy="1104900"/>
      </dsp:txXfrm>
    </dsp:sp>
    <dsp:sp modelId="{BCB621A9-B1C9-BD48-AA11-D287835E0F6F}">
      <dsp:nvSpPr>
        <dsp:cNvPr id="0" name=""/>
        <dsp:cNvSpPr/>
      </dsp:nvSpPr>
      <dsp:spPr>
        <a:xfrm>
          <a:off x="6041128" y="1104900"/>
          <a:ext cx="2147589" cy="2393950"/>
        </a:xfrm>
        <a:prstGeom prst="roundRect">
          <a:avLst>
            <a:gd name="adj" fmla="val 1000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28575" rIns="38100" bIns="28575" numCol="1" spcCol="1270" anchor="ctr" anchorCtr="0">
          <a:noAutofit/>
        </a:bodyPr>
        <a:lstStyle/>
        <a:p>
          <a:pPr lvl="0" algn="ctr" defTabSz="666750">
            <a:lnSpc>
              <a:spcPct val="90000"/>
            </a:lnSpc>
            <a:spcBef>
              <a:spcPct val="0"/>
            </a:spcBef>
            <a:spcAft>
              <a:spcPct val="35000"/>
            </a:spcAft>
          </a:pPr>
          <a:r>
            <a:rPr lang="en-AU" sz="1500" b="1" kern="1200" dirty="0" smtClean="0">
              <a:solidFill>
                <a:srgbClr val="000000"/>
              </a:solidFill>
              <a:latin typeface="+mn-lt"/>
              <a:ea typeface="+mn-ea"/>
            </a:rPr>
            <a:t>Crimes that are committed online, such as fraud, gambling, child pornography, and the  illegal sale of prescription drugs, controlled substances, alcohol, or guns</a:t>
          </a:r>
          <a:endParaRPr lang="en-AU" sz="1500" b="1" kern="1200" dirty="0">
            <a:solidFill>
              <a:srgbClr val="000000"/>
            </a:solidFill>
            <a:latin typeface="+mn-lt"/>
            <a:ea typeface="+mn-ea"/>
          </a:endParaRPr>
        </a:p>
      </dsp:txBody>
      <dsp:txXfrm>
        <a:off x="6104029" y="1167801"/>
        <a:ext cx="2021787" cy="22681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69DB12-FB54-FB49-B817-7FA2F30B90A7}">
      <dsp:nvSpPr>
        <dsp:cNvPr id="0" name=""/>
        <dsp:cNvSpPr/>
      </dsp:nvSpPr>
      <dsp:spPr>
        <a:xfrm rot="5400000">
          <a:off x="1095943" y="1161446"/>
          <a:ext cx="1010789" cy="1150748"/>
        </a:xfrm>
        <a:prstGeom prst="bentUpArrow">
          <a:avLst>
            <a:gd name="adj1" fmla="val 32840"/>
            <a:gd name="adj2" fmla="val 25000"/>
            <a:gd name="adj3" fmla="val 3578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A80E5A6D-3948-7848-89D4-B0D1271EA71F}">
      <dsp:nvSpPr>
        <dsp:cNvPr id="0" name=""/>
        <dsp:cNvSpPr/>
      </dsp:nvSpPr>
      <dsp:spPr>
        <a:xfrm>
          <a:off x="977876" y="144015"/>
          <a:ext cx="3213849" cy="1191047"/>
        </a:xfrm>
        <a:prstGeom prst="roundRect">
          <a:avLst>
            <a:gd name="adj" fmla="val 1667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US" sz="1600" b="1" kern="1200" dirty="0" smtClean="0"/>
            <a:t>The lack of success in bringing them to justice has led to an increase in their numbers, boldness, and the global scale of their operations</a:t>
          </a:r>
          <a:endParaRPr lang="en-US" sz="1600" b="1" kern="1200" dirty="0"/>
        </a:p>
      </dsp:txBody>
      <dsp:txXfrm>
        <a:off x="1036029" y="202168"/>
        <a:ext cx="3097543" cy="1074741"/>
      </dsp:txXfrm>
    </dsp:sp>
    <dsp:sp modelId="{A49AA935-E1EE-6B40-8780-6B816547D6F8}">
      <dsp:nvSpPr>
        <dsp:cNvPr id="0" name=""/>
        <dsp:cNvSpPr/>
      </dsp:nvSpPr>
      <dsp:spPr>
        <a:xfrm>
          <a:off x="2529720" y="154559"/>
          <a:ext cx="1237563" cy="962656"/>
        </a:xfrm>
        <a:prstGeom prst="rect">
          <a:avLst/>
        </a:prstGeom>
        <a:noFill/>
        <a:ln>
          <a:noFill/>
        </a:ln>
        <a:effectLst/>
      </dsp:spPr>
      <dsp:style>
        <a:lnRef idx="0">
          <a:scrgbClr r="0" g="0" b="0"/>
        </a:lnRef>
        <a:fillRef idx="0">
          <a:scrgbClr r="0" g="0" b="0"/>
        </a:fillRef>
        <a:effectRef idx="0">
          <a:scrgbClr r="0" g="0" b="0"/>
        </a:effectRef>
        <a:fontRef idx="minor"/>
      </dsp:style>
    </dsp:sp>
    <dsp:sp modelId="{BF70AAFE-9D6D-E34C-9FA7-75356568AD05}">
      <dsp:nvSpPr>
        <dsp:cNvPr id="0" name=""/>
        <dsp:cNvSpPr/>
      </dsp:nvSpPr>
      <dsp:spPr>
        <a:xfrm rot="5400000">
          <a:off x="2496427" y="2499385"/>
          <a:ext cx="1010789" cy="1150748"/>
        </a:xfrm>
        <a:prstGeom prst="bentUpArrow">
          <a:avLst>
            <a:gd name="adj1" fmla="val 32840"/>
            <a:gd name="adj2" fmla="val 25000"/>
            <a:gd name="adj3" fmla="val 3578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EA7C682-6C44-6347-912A-FB955436F6A5}">
      <dsp:nvSpPr>
        <dsp:cNvPr id="0" name=""/>
        <dsp:cNvSpPr/>
      </dsp:nvSpPr>
      <dsp:spPr>
        <a:xfrm>
          <a:off x="2304264" y="1440160"/>
          <a:ext cx="2467351" cy="1191047"/>
        </a:xfrm>
        <a:prstGeom prst="roundRect">
          <a:avLst>
            <a:gd name="adj" fmla="val 1667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Are difficult to profile</a:t>
          </a:r>
          <a:endParaRPr lang="en-US" sz="1500" b="1" kern="1200" dirty="0"/>
        </a:p>
      </dsp:txBody>
      <dsp:txXfrm>
        <a:off x="2362417" y="1498313"/>
        <a:ext cx="2351045" cy="1074741"/>
      </dsp:txXfrm>
    </dsp:sp>
    <dsp:sp modelId="{5AB8E928-918B-0446-8633-17E2C177E740}">
      <dsp:nvSpPr>
        <dsp:cNvPr id="0" name=""/>
        <dsp:cNvSpPr/>
      </dsp:nvSpPr>
      <dsp:spPr>
        <a:xfrm>
          <a:off x="3930204" y="1492498"/>
          <a:ext cx="1237563" cy="962656"/>
        </a:xfrm>
        <a:prstGeom prst="rect">
          <a:avLst/>
        </a:prstGeom>
        <a:noFill/>
        <a:ln>
          <a:noFill/>
        </a:ln>
        <a:effectLst/>
      </dsp:spPr>
      <dsp:style>
        <a:lnRef idx="0">
          <a:scrgbClr r="0" g="0" b="0"/>
        </a:lnRef>
        <a:fillRef idx="0">
          <a:scrgbClr r="0" g="0" b="0"/>
        </a:fillRef>
        <a:effectRef idx="0">
          <a:scrgbClr r="0" g="0" b="0"/>
        </a:effectRef>
        <a:fontRef idx="minor"/>
      </dsp:style>
    </dsp:sp>
    <dsp:sp modelId="{F27F15A4-EE6A-D84B-81B6-D53D44B1BA02}">
      <dsp:nvSpPr>
        <dsp:cNvPr id="0" name=""/>
        <dsp:cNvSpPr/>
      </dsp:nvSpPr>
      <dsp:spPr>
        <a:xfrm rot="5400000">
          <a:off x="4224617" y="3837325"/>
          <a:ext cx="1010789" cy="1150748"/>
        </a:xfrm>
        <a:prstGeom prst="bentUpArrow">
          <a:avLst>
            <a:gd name="adj1" fmla="val 32840"/>
            <a:gd name="adj2" fmla="val 25000"/>
            <a:gd name="adj3" fmla="val 3578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25303F-2630-4E46-B78A-E92CC4AD461F}">
      <dsp:nvSpPr>
        <dsp:cNvPr id="0" name=""/>
        <dsp:cNvSpPr/>
      </dsp:nvSpPr>
      <dsp:spPr>
        <a:xfrm>
          <a:off x="3619473" y="2716844"/>
          <a:ext cx="2376266" cy="1191047"/>
        </a:xfrm>
        <a:prstGeom prst="roundRect">
          <a:avLst>
            <a:gd name="adj" fmla="val 1667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Tend to be young and very computer-savvy</a:t>
          </a:r>
          <a:endParaRPr lang="en-US" sz="1500" b="1" kern="1200" dirty="0"/>
        </a:p>
      </dsp:txBody>
      <dsp:txXfrm>
        <a:off x="3677626" y="2774997"/>
        <a:ext cx="2259960" cy="1074741"/>
      </dsp:txXfrm>
    </dsp:sp>
    <dsp:sp modelId="{8FFDBBBD-95C8-004E-A306-F03AF792E663}">
      <dsp:nvSpPr>
        <dsp:cNvPr id="0" name=""/>
        <dsp:cNvSpPr/>
      </dsp:nvSpPr>
      <dsp:spPr>
        <a:xfrm>
          <a:off x="5658394" y="2830437"/>
          <a:ext cx="1237563" cy="962656"/>
        </a:xfrm>
        <a:prstGeom prst="rect">
          <a:avLst/>
        </a:prstGeom>
        <a:noFill/>
        <a:ln>
          <a:noFill/>
        </a:ln>
        <a:effectLst/>
      </dsp:spPr>
      <dsp:style>
        <a:lnRef idx="0">
          <a:scrgbClr r="0" g="0" b="0"/>
        </a:lnRef>
        <a:fillRef idx="0">
          <a:scrgbClr r="0" g="0" b="0"/>
        </a:fillRef>
        <a:effectRef idx="0">
          <a:scrgbClr r="0" g="0" b="0"/>
        </a:effectRef>
        <a:fontRef idx="minor"/>
      </dsp:style>
    </dsp:sp>
    <dsp:sp modelId="{7162CB47-8C6B-D84E-86E8-AE012B8ABBEE}">
      <dsp:nvSpPr>
        <dsp:cNvPr id="0" name=""/>
        <dsp:cNvSpPr/>
      </dsp:nvSpPr>
      <dsp:spPr>
        <a:xfrm rot="5400000">
          <a:off x="6024817" y="5175264"/>
          <a:ext cx="1010789" cy="1150748"/>
        </a:xfrm>
        <a:prstGeom prst="bentUpArrow">
          <a:avLst>
            <a:gd name="adj1" fmla="val 32840"/>
            <a:gd name="adj2" fmla="val 25000"/>
            <a:gd name="adj3" fmla="val 35780"/>
          </a:avLst>
        </a:prstGeom>
        <a:solidFill>
          <a:schemeClr val="accent6">
            <a:lumMod val="60000"/>
            <a:lumOff val="4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A7AE85-C67D-E64A-AE6A-58AB165F3DCE}">
      <dsp:nvSpPr>
        <dsp:cNvPr id="0" name=""/>
        <dsp:cNvSpPr/>
      </dsp:nvSpPr>
      <dsp:spPr>
        <a:xfrm>
          <a:off x="5393205" y="4054783"/>
          <a:ext cx="2429202" cy="1191047"/>
        </a:xfrm>
        <a:prstGeom prst="roundRect">
          <a:avLst>
            <a:gd name="adj" fmla="val 16670"/>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Range of behavioral characteristics is wide</a:t>
          </a:r>
          <a:endParaRPr lang="en-US" sz="1500" b="1" kern="1200" dirty="0"/>
        </a:p>
      </dsp:txBody>
      <dsp:txXfrm>
        <a:off x="5451358" y="4112936"/>
        <a:ext cx="2312896" cy="1074741"/>
      </dsp:txXfrm>
    </dsp:sp>
    <dsp:sp modelId="{F64894F3-6EDF-C047-8980-2D3CC1579F13}">
      <dsp:nvSpPr>
        <dsp:cNvPr id="0" name=""/>
        <dsp:cNvSpPr/>
      </dsp:nvSpPr>
      <dsp:spPr>
        <a:xfrm>
          <a:off x="7458594" y="4168376"/>
          <a:ext cx="1237563" cy="962656"/>
        </a:xfrm>
        <a:prstGeom prst="rect">
          <a:avLst/>
        </a:prstGeom>
        <a:noFill/>
        <a:ln>
          <a:noFill/>
        </a:ln>
        <a:effectLst/>
      </dsp:spPr>
      <dsp:style>
        <a:lnRef idx="0">
          <a:scrgbClr r="0" g="0" b="0"/>
        </a:lnRef>
        <a:fillRef idx="0">
          <a:scrgbClr r="0" g="0" b="0"/>
        </a:fillRef>
        <a:effectRef idx="0">
          <a:scrgbClr r="0" g="0" b="0"/>
        </a:effectRef>
        <a:fontRef idx="minor"/>
      </dsp:style>
    </dsp:sp>
    <dsp:sp modelId="{D8841DC8-2D80-114B-8E46-94E63496AFDA}">
      <dsp:nvSpPr>
        <dsp:cNvPr id="0" name=""/>
        <dsp:cNvSpPr/>
      </dsp:nvSpPr>
      <dsp:spPr>
        <a:xfrm>
          <a:off x="7166938" y="5392722"/>
          <a:ext cx="2338117" cy="1191047"/>
        </a:xfrm>
        <a:prstGeom prst="roundRect">
          <a:avLst>
            <a:gd name="adj" fmla="val 16670"/>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b="1" kern="1200" dirty="0" smtClean="0"/>
            <a:t>No cybercriminal databases exist that can point to likely suspects</a:t>
          </a:r>
          <a:endParaRPr lang="en-US" sz="1500" b="1" kern="1200" dirty="0"/>
        </a:p>
      </dsp:txBody>
      <dsp:txXfrm>
        <a:off x="7225091" y="5450875"/>
        <a:ext cx="2221811" cy="1074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A0AD40-7970-2B4B-A374-C3EBFCA3E6D2}">
      <dsp:nvSpPr>
        <dsp:cNvPr id="0" name=""/>
        <dsp:cNvSpPr/>
      </dsp:nvSpPr>
      <dsp:spPr>
        <a:xfrm>
          <a:off x="732431" y="4586"/>
          <a:ext cx="2815133" cy="2815133"/>
        </a:xfrm>
        <a:prstGeom prst="ellipse">
          <a:avLst/>
        </a:prstGeom>
        <a:solidFill>
          <a:schemeClr val="accent3">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0">
            <a:lnSpc>
              <a:spcPct val="90000"/>
            </a:lnSpc>
            <a:spcBef>
              <a:spcPct val="0"/>
            </a:spcBef>
            <a:spcAft>
              <a:spcPct val="35000"/>
            </a:spcAft>
          </a:pPr>
          <a:r>
            <a:rPr lang="en-US" sz="1900" b="1" kern="1200" dirty="0" smtClean="0">
              <a:latin typeface="+mj-lt"/>
            </a:rPr>
            <a:t>Are influenced by the success of cybercriminals and the lack of success of law enforcement</a:t>
          </a:r>
          <a:endParaRPr lang="en-US" sz="1900" b="1" kern="1200" dirty="0">
            <a:latin typeface="+mj-lt"/>
          </a:endParaRPr>
        </a:p>
      </dsp:txBody>
      <dsp:txXfrm>
        <a:off x="1144698" y="416853"/>
        <a:ext cx="1990599" cy="1990599"/>
      </dsp:txXfrm>
    </dsp:sp>
    <dsp:sp modelId="{B444D23F-63AE-4F4E-B416-2E7C1FE535F4}">
      <dsp:nvSpPr>
        <dsp:cNvPr id="0" name=""/>
        <dsp:cNvSpPr/>
      </dsp:nvSpPr>
      <dsp:spPr>
        <a:xfrm rot="10800000">
          <a:off x="1647350" y="3072303"/>
          <a:ext cx="985296" cy="535478"/>
        </a:xfrm>
        <a:prstGeom prst="triangle">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3E53E8D6-6548-E344-8B4E-F2C561C4255D}">
      <dsp:nvSpPr>
        <dsp:cNvPr id="0" name=""/>
        <dsp:cNvSpPr/>
      </dsp:nvSpPr>
      <dsp:spPr>
        <a:xfrm>
          <a:off x="352687" y="3830055"/>
          <a:ext cx="3574621" cy="2765054"/>
        </a:xfrm>
        <a:prstGeom prst="ellipse">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Many of these organizations have not invested sufficiently in technical, physical, and human-factor resources to prevent attacks</a:t>
          </a:r>
          <a:endParaRPr lang="en-US" sz="2000" b="1" kern="1200" dirty="0">
            <a:latin typeface="+mj-lt"/>
          </a:endParaRPr>
        </a:p>
      </dsp:txBody>
      <dsp:txXfrm>
        <a:off x="876178" y="4234988"/>
        <a:ext cx="2527639" cy="1955188"/>
      </dsp:txXfrm>
    </dsp:sp>
    <dsp:sp modelId="{7576C177-1ED3-4D4F-975D-5EDCC8B2E00E}">
      <dsp:nvSpPr>
        <dsp:cNvPr id="0" name=""/>
        <dsp:cNvSpPr/>
      </dsp:nvSpPr>
      <dsp:spPr>
        <a:xfrm rot="5080528">
          <a:off x="4151573" y="4711452"/>
          <a:ext cx="985296" cy="535478"/>
        </a:xfrm>
        <a:prstGeom prst="triangle">
          <a:avLst/>
        </a:prstGeom>
        <a:solidFill>
          <a:schemeClr val="tx1">
            <a:lumMod val="6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D22E29C-3798-EA46-B56B-34DCF8F800BF}">
      <dsp:nvSpPr>
        <dsp:cNvPr id="0" name=""/>
        <dsp:cNvSpPr/>
      </dsp:nvSpPr>
      <dsp:spPr>
        <a:xfrm>
          <a:off x="5334876" y="2846998"/>
          <a:ext cx="3889500" cy="3773151"/>
        </a:xfrm>
        <a:prstGeom prst="ellipse">
          <a:avLst/>
        </a:prstGeom>
        <a:solidFill>
          <a:schemeClr val="accent5">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b="1" kern="1200" dirty="0" smtClean="0">
              <a:latin typeface="+mj-lt"/>
            </a:rPr>
            <a:t>Reporting rates tend to be low because of a lack of confidence in law enforcement, concern about corporate reputation, and a concern about civil liability</a:t>
          </a:r>
          <a:endParaRPr lang="en-US" sz="2000" b="1" kern="1200" dirty="0">
            <a:latin typeface="+mj-lt"/>
          </a:endParaRPr>
        </a:p>
      </dsp:txBody>
      <dsp:txXfrm>
        <a:off x="5904480" y="3399563"/>
        <a:ext cx="2750292" cy="26680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58BD2-887B-8C4C-B839-871B68BF382C}">
      <dsp:nvSpPr>
        <dsp:cNvPr id="0" name=""/>
        <dsp:cNvSpPr/>
      </dsp:nvSpPr>
      <dsp:spPr>
        <a:xfrm>
          <a:off x="2161" y="81898"/>
          <a:ext cx="2107135" cy="547200"/>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i="0" kern="1200" dirty="0" smtClean="0">
              <a:solidFill>
                <a:schemeClr val="bg1"/>
              </a:solidFill>
              <a:effectLst/>
              <a:latin typeface="+mn-lt"/>
            </a:rPr>
            <a:t>Utility</a:t>
          </a:r>
          <a:endParaRPr lang="en-US" sz="1900" b="1" i="0" kern="1200" dirty="0">
            <a:solidFill>
              <a:schemeClr val="bg1"/>
            </a:solidFill>
            <a:effectLst/>
            <a:latin typeface="+mn-lt"/>
          </a:endParaRPr>
        </a:p>
      </dsp:txBody>
      <dsp:txXfrm>
        <a:off x="2161" y="81898"/>
        <a:ext cx="2107135" cy="547200"/>
      </dsp:txXfrm>
    </dsp:sp>
    <dsp:sp modelId="{FC53AF06-4A02-6242-B36E-0BE679DC315F}">
      <dsp:nvSpPr>
        <dsp:cNvPr id="0" name=""/>
        <dsp:cNvSpPr/>
      </dsp:nvSpPr>
      <dsp:spPr>
        <a:xfrm>
          <a:off x="2161" y="629098"/>
          <a:ext cx="2107135" cy="203404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effectLst/>
              <a:latin typeface="+mn-lt"/>
            </a:rPr>
            <a:t>Any new and useful process, machine, article of manufacture, or composition of matter</a:t>
          </a:r>
          <a:endParaRPr lang="en-US" sz="1900" kern="1200" dirty="0">
            <a:effectLst/>
            <a:latin typeface="+mn-lt"/>
          </a:endParaRPr>
        </a:p>
      </dsp:txBody>
      <dsp:txXfrm>
        <a:off x="2161" y="629098"/>
        <a:ext cx="2107135" cy="2034044"/>
      </dsp:txXfrm>
    </dsp:sp>
    <dsp:sp modelId="{86B56373-1073-8341-AB59-4FD620C8A33D}">
      <dsp:nvSpPr>
        <dsp:cNvPr id="0" name=""/>
        <dsp:cNvSpPr/>
      </dsp:nvSpPr>
      <dsp:spPr>
        <a:xfrm>
          <a:off x="2404295" y="81898"/>
          <a:ext cx="2107135" cy="547200"/>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i="0" kern="1200" dirty="0" smtClean="0">
              <a:solidFill>
                <a:schemeClr val="bg1"/>
              </a:solidFill>
              <a:effectLst/>
              <a:latin typeface="+mn-lt"/>
            </a:rPr>
            <a:t>Design</a:t>
          </a:r>
          <a:endParaRPr lang="en-US" sz="1900" b="1" i="0" kern="1200" dirty="0">
            <a:solidFill>
              <a:schemeClr val="bg1"/>
            </a:solidFill>
            <a:effectLst/>
            <a:latin typeface="+mn-lt"/>
          </a:endParaRPr>
        </a:p>
      </dsp:txBody>
      <dsp:txXfrm>
        <a:off x="2404295" y="81898"/>
        <a:ext cx="2107135" cy="547200"/>
      </dsp:txXfrm>
    </dsp:sp>
    <dsp:sp modelId="{52CCABCD-4999-4849-AD78-D989F7D59260}">
      <dsp:nvSpPr>
        <dsp:cNvPr id="0" name=""/>
        <dsp:cNvSpPr/>
      </dsp:nvSpPr>
      <dsp:spPr>
        <a:xfrm>
          <a:off x="2404295" y="629098"/>
          <a:ext cx="2107135" cy="203404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effectLst/>
              <a:latin typeface="+mn-lt"/>
            </a:rPr>
            <a:t>New, original, and ornamental design for an article of manufacture</a:t>
          </a:r>
          <a:endParaRPr lang="en-US" sz="1900" kern="1200" dirty="0">
            <a:effectLst/>
            <a:latin typeface="+mn-lt"/>
          </a:endParaRPr>
        </a:p>
      </dsp:txBody>
      <dsp:txXfrm>
        <a:off x="2404295" y="629098"/>
        <a:ext cx="2107135" cy="2034044"/>
      </dsp:txXfrm>
    </dsp:sp>
    <dsp:sp modelId="{440671D1-504A-8E46-BA79-C7805C654794}">
      <dsp:nvSpPr>
        <dsp:cNvPr id="0" name=""/>
        <dsp:cNvSpPr/>
      </dsp:nvSpPr>
      <dsp:spPr>
        <a:xfrm>
          <a:off x="4806429" y="81898"/>
          <a:ext cx="2107135" cy="547200"/>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5128" tIns="77216" rIns="135128" bIns="77216" numCol="1" spcCol="1270" anchor="ctr" anchorCtr="0">
          <a:noAutofit/>
        </a:bodyPr>
        <a:lstStyle/>
        <a:p>
          <a:pPr lvl="0" algn="ctr" defTabSz="844550">
            <a:lnSpc>
              <a:spcPct val="90000"/>
            </a:lnSpc>
            <a:spcBef>
              <a:spcPct val="0"/>
            </a:spcBef>
            <a:spcAft>
              <a:spcPct val="35000"/>
            </a:spcAft>
          </a:pPr>
          <a:r>
            <a:rPr lang="en-US" sz="1900" b="1" i="0" kern="1200" dirty="0" smtClean="0">
              <a:solidFill>
                <a:schemeClr val="bg1"/>
              </a:solidFill>
              <a:effectLst/>
              <a:latin typeface="+mn-lt"/>
            </a:rPr>
            <a:t>Plant</a:t>
          </a:r>
          <a:endParaRPr lang="en-US" sz="1900" b="1" i="0" kern="1200" dirty="0">
            <a:solidFill>
              <a:schemeClr val="bg1"/>
            </a:solidFill>
            <a:effectLst/>
            <a:latin typeface="+mn-lt"/>
          </a:endParaRPr>
        </a:p>
      </dsp:txBody>
      <dsp:txXfrm>
        <a:off x="4806429" y="81898"/>
        <a:ext cx="2107135" cy="547200"/>
      </dsp:txXfrm>
    </dsp:sp>
    <dsp:sp modelId="{343281DB-7FEA-AC4D-B353-9CB35BB3AD65}">
      <dsp:nvSpPr>
        <dsp:cNvPr id="0" name=""/>
        <dsp:cNvSpPr/>
      </dsp:nvSpPr>
      <dsp:spPr>
        <a:xfrm>
          <a:off x="4806429" y="629098"/>
          <a:ext cx="2107135" cy="2034044"/>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effectLst/>
              <a:latin typeface="+mn-lt"/>
            </a:rPr>
            <a:t>Discovers and asexually reproduces any distinct and new variety of plant</a:t>
          </a:r>
          <a:endParaRPr lang="en-US" sz="1900" kern="1200" dirty="0">
            <a:effectLst/>
            <a:latin typeface="+mn-lt"/>
          </a:endParaRPr>
        </a:p>
      </dsp:txBody>
      <dsp:txXfrm>
        <a:off x="4806429" y="629098"/>
        <a:ext cx="2107135" cy="203404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4220-0A2F-5045-AF7B-A1F385D72099}">
      <dsp:nvSpPr>
        <dsp:cNvPr id="0" name=""/>
        <dsp:cNvSpPr/>
      </dsp:nvSpPr>
      <dsp:spPr>
        <a:xfrm>
          <a:off x="3248" y="189367"/>
          <a:ext cx="1953498" cy="474112"/>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mn-lt"/>
            </a:rPr>
            <a:t>Software</a:t>
          </a:r>
          <a:endParaRPr lang="en-US" sz="2000" kern="1200" dirty="0">
            <a:solidFill>
              <a:srgbClr val="000000"/>
            </a:solidFill>
            <a:latin typeface="+mn-lt"/>
          </a:endParaRPr>
        </a:p>
      </dsp:txBody>
      <dsp:txXfrm>
        <a:off x="3248" y="189367"/>
        <a:ext cx="1953498" cy="474112"/>
      </dsp:txXfrm>
    </dsp:sp>
    <dsp:sp modelId="{EBA80FB3-0DCD-2A49-8540-FE8D74DFF05E}">
      <dsp:nvSpPr>
        <dsp:cNvPr id="0" name=""/>
        <dsp:cNvSpPr/>
      </dsp:nvSpPr>
      <dsp:spPr>
        <a:xfrm>
          <a:off x="3248" y="663480"/>
          <a:ext cx="1953498" cy="24595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Programs produced by vendors of commercial software</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Shareware</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dirty="0" smtClean="0">
              <a:latin typeface="+mn-lt"/>
            </a:rPr>
            <a:t>Proprietary software created by an organization for internal use</a:t>
          </a:r>
          <a:endParaRPr lang="en-US" sz="1400" kern="1200" dirty="0">
            <a:latin typeface="+mn-lt"/>
          </a:endParaRPr>
        </a:p>
        <a:p>
          <a:pPr marL="114300" lvl="1" indent="-114300" algn="l" defTabSz="622300" rtl="0">
            <a:lnSpc>
              <a:spcPct val="90000"/>
            </a:lnSpc>
            <a:spcBef>
              <a:spcPct val="0"/>
            </a:spcBef>
            <a:spcAft>
              <a:spcPct val="15000"/>
            </a:spcAft>
            <a:buChar char="••"/>
          </a:pPr>
          <a:r>
            <a:rPr lang="en-US" sz="1400" kern="1200" smtClean="0">
              <a:latin typeface="+mn-lt"/>
            </a:rPr>
            <a:t>Software produced by individuals</a:t>
          </a:r>
          <a:endParaRPr lang="en-US" sz="1400" kern="1200" dirty="0">
            <a:latin typeface="+mn-lt"/>
          </a:endParaRPr>
        </a:p>
      </dsp:txBody>
      <dsp:txXfrm>
        <a:off x="3248" y="663480"/>
        <a:ext cx="1953498" cy="2459519"/>
      </dsp:txXfrm>
    </dsp:sp>
    <dsp:sp modelId="{BF5CA9B7-9C49-124D-9B84-F8A93EA4B2B7}">
      <dsp:nvSpPr>
        <dsp:cNvPr id="0" name=""/>
        <dsp:cNvSpPr/>
      </dsp:nvSpPr>
      <dsp:spPr>
        <a:xfrm>
          <a:off x="2230236" y="189367"/>
          <a:ext cx="1953498" cy="474112"/>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mn-lt"/>
            </a:rPr>
            <a:t>Databases</a:t>
          </a:r>
          <a:endParaRPr lang="en-US" sz="2000" kern="1200" dirty="0">
            <a:solidFill>
              <a:srgbClr val="000000"/>
            </a:solidFill>
            <a:latin typeface="+mn-lt"/>
          </a:endParaRPr>
        </a:p>
      </dsp:txBody>
      <dsp:txXfrm>
        <a:off x="2230236" y="189367"/>
        <a:ext cx="1953498" cy="474112"/>
      </dsp:txXfrm>
    </dsp:sp>
    <dsp:sp modelId="{1221C254-2CFE-6049-A35C-784FC7ED9B16}">
      <dsp:nvSpPr>
        <dsp:cNvPr id="0" name=""/>
        <dsp:cNvSpPr/>
      </dsp:nvSpPr>
      <dsp:spPr>
        <a:xfrm>
          <a:off x="2230236" y="663480"/>
          <a:ext cx="1953498" cy="24595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Data that is collected and organized in such a fashion that it has potential commercial value</a:t>
          </a:r>
          <a:endParaRPr lang="en-US" sz="1400" kern="1200" dirty="0">
            <a:latin typeface="+mn-lt"/>
          </a:endParaRPr>
        </a:p>
      </dsp:txBody>
      <dsp:txXfrm>
        <a:off x="2230236" y="663480"/>
        <a:ext cx="1953498" cy="2459519"/>
      </dsp:txXfrm>
    </dsp:sp>
    <dsp:sp modelId="{491EFFB2-06B5-C143-A311-63C4AE483B3E}">
      <dsp:nvSpPr>
        <dsp:cNvPr id="0" name=""/>
        <dsp:cNvSpPr/>
      </dsp:nvSpPr>
      <dsp:spPr>
        <a:xfrm>
          <a:off x="4457224" y="189367"/>
          <a:ext cx="1953498" cy="474112"/>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mn-lt"/>
            </a:rPr>
            <a:t>Digital content</a:t>
          </a:r>
          <a:endParaRPr lang="en-US" sz="2000" kern="1200" dirty="0">
            <a:solidFill>
              <a:srgbClr val="000000"/>
            </a:solidFill>
            <a:latin typeface="+mn-lt"/>
          </a:endParaRPr>
        </a:p>
      </dsp:txBody>
      <dsp:txXfrm>
        <a:off x="4457224" y="189367"/>
        <a:ext cx="1953498" cy="474112"/>
      </dsp:txXfrm>
    </dsp:sp>
    <dsp:sp modelId="{7E802D76-8BAF-614C-9255-6390C646DC4A}">
      <dsp:nvSpPr>
        <dsp:cNvPr id="0" name=""/>
        <dsp:cNvSpPr/>
      </dsp:nvSpPr>
      <dsp:spPr>
        <a:xfrm>
          <a:off x="4457224" y="663480"/>
          <a:ext cx="1953498" cy="24595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Includes audio and video files, multimedia courseware, Web site content, and any other original digital work</a:t>
          </a:r>
          <a:endParaRPr lang="en-US" sz="1400" kern="1200" dirty="0">
            <a:latin typeface="+mn-lt"/>
          </a:endParaRPr>
        </a:p>
      </dsp:txBody>
      <dsp:txXfrm>
        <a:off x="4457224" y="663480"/>
        <a:ext cx="1953498" cy="2459519"/>
      </dsp:txXfrm>
    </dsp:sp>
    <dsp:sp modelId="{9823B984-2835-1443-BD7C-B3EE5B404DEA}">
      <dsp:nvSpPr>
        <dsp:cNvPr id="0" name=""/>
        <dsp:cNvSpPr/>
      </dsp:nvSpPr>
      <dsp:spPr>
        <a:xfrm>
          <a:off x="6684212" y="189367"/>
          <a:ext cx="1953498" cy="474112"/>
        </a:xfrm>
        <a:prstGeom prst="rect">
          <a:avLst/>
        </a:prstGeom>
        <a:solidFill>
          <a:schemeClr val="accent6">
            <a:lumMod val="75000"/>
          </a:schemeClr>
        </a:solidFill>
        <a:ln w="9525" cap="flat" cmpd="sng" algn="ctr">
          <a:solidFill>
            <a:schemeClr val="accent6">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rtl="0">
            <a:lnSpc>
              <a:spcPct val="90000"/>
            </a:lnSpc>
            <a:spcBef>
              <a:spcPct val="0"/>
            </a:spcBef>
            <a:spcAft>
              <a:spcPct val="35000"/>
            </a:spcAft>
          </a:pPr>
          <a:r>
            <a:rPr lang="en-US" sz="2000" kern="1200" dirty="0" smtClean="0">
              <a:solidFill>
                <a:srgbClr val="000000"/>
              </a:solidFill>
              <a:latin typeface="+mn-lt"/>
            </a:rPr>
            <a:t>Algorithms</a:t>
          </a:r>
          <a:endParaRPr lang="en-US" sz="2000" kern="1200" dirty="0">
            <a:solidFill>
              <a:srgbClr val="000000"/>
            </a:solidFill>
            <a:latin typeface="+mn-lt"/>
          </a:endParaRPr>
        </a:p>
      </dsp:txBody>
      <dsp:txXfrm>
        <a:off x="6684212" y="189367"/>
        <a:ext cx="1953498" cy="474112"/>
      </dsp:txXfrm>
    </dsp:sp>
    <dsp:sp modelId="{ABD00117-655C-8340-947A-75ED1B49E292}">
      <dsp:nvSpPr>
        <dsp:cNvPr id="0" name=""/>
        <dsp:cNvSpPr/>
      </dsp:nvSpPr>
      <dsp:spPr>
        <a:xfrm>
          <a:off x="6684212" y="663480"/>
          <a:ext cx="1953498" cy="2459519"/>
        </a:xfrm>
        <a:prstGeom prst="rect">
          <a:avLst/>
        </a:prstGeom>
        <a:solidFill>
          <a:schemeClr val="accent6">
            <a:alpha val="90000"/>
            <a:tint val="40000"/>
            <a:hueOff val="0"/>
            <a:satOff val="0"/>
            <a:lumOff val="0"/>
            <a:alphaOff val="0"/>
          </a:schemeClr>
        </a:solidFill>
        <a:ln w="9525" cap="flat" cmpd="sng" algn="ctr">
          <a:solidFill>
            <a:schemeClr val="accent6">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rtl="0">
            <a:lnSpc>
              <a:spcPct val="90000"/>
            </a:lnSpc>
            <a:spcBef>
              <a:spcPct val="0"/>
            </a:spcBef>
            <a:spcAft>
              <a:spcPct val="15000"/>
            </a:spcAft>
            <a:buChar char="••"/>
          </a:pPr>
          <a:r>
            <a:rPr lang="en-US" sz="1400" kern="1200" dirty="0" smtClean="0">
              <a:latin typeface="+mn-lt"/>
            </a:rPr>
            <a:t>An example of a </a:t>
          </a:r>
          <a:r>
            <a:rPr lang="en-US" sz="1400" kern="1200" dirty="0" smtClean="0">
              <a:solidFill>
                <a:srgbClr val="000000"/>
              </a:solidFill>
              <a:latin typeface="+mn-lt"/>
            </a:rPr>
            <a:t>patentable algorithm is the </a:t>
          </a:r>
          <a:r>
            <a:rPr lang="en-US" sz="1400" kern="1200" dirty="0" smtClean="0">
              <a:latin typeface="+mn-lt"/>
            </a:rPr>
            <a:t>RSA public-key cryptosystem</a:t>
          </a:r>
          <a:endParaRPr lang="en-US" sz="1400" kern="1200" dirty="0">
            <a:latin typeface="+mn-lt"/>
          </a:endParaRPr>
        </a:p>
      </dsp:txBody>
      <dsp:txXfrm>
        <a:off x="6684212" y="663480"/>
        <a:ext cx="1953498" cy="2459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8FB568-2E37-5346-B0DE-371925CD7825}">
      <dsp:nvSpPr>
        <dsp:cNvPr id="0" name=""/>
        <dsp:cNvSpPr/>
      </dsp:nvSpPr>
      <dsp:spPr>
        <a:xfrm>
          <a:off x="0" y="864099"/>
          <a:ext cx="2018650" cy="2018650"/>
        </a:xfrm>
        <a:prstGeom prst="ellipse">
          <a:avLst/>
        </a:prstGeom>
        <a:solidFill>
          <a:schemeClr val="accent3">
            <a:lumMod val="75000"/>
          </a:schemeClr>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1093" tIns="25400" rIns="111093" bIns="254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latin typeface="+mn-lt"/>
            </a:rPr>
            <a:t>Fair use</a:t>
          </a:r>
          <a:endParaRPr lang="en-US" sz="2000" b="1" i="0" kern="1200" dirty="0">
            <a:solidFill>
              <a:schemeClr val="bg1"/>
            </a:solidFill>
            <a:effectLst/>
            <a:latin typeface="+mn-lt"/>
          </a:endParaRPr>
        </a:p>
      </dsp:txBody>
      <dsp:txXfrm>
        <a:off x="295624" y="1159723"/>
        <a:ext cx="1427402" cy="1427402"/>
      </dsp:txXfrm>
    </dsp:sp>
    <dsp:sp modelId="{28DD30D7-068B-154A-9012-5032DACC655F}">
      <dsp:nvSpPr>
        <dsp:cNvPr id="0" name=""/>
        <dsp:cNvSpPr/>
      </dsp:nvSpPr>
      <dsp:spPr>
        <a:xfrm>
          <a:off x="1520220" y="791589"/>
          <a:ext cx="2448300" cy="2293429"/>
        </a:xfrm>
        <a:prstGeom prst="ellipse">
          <a:avLst/>
        </a:prstGeom>
        <a:solidFill>
          <a:schemeClr val="tx1">
            <a:lumMod val="65000"/>
          </a:schemeClr>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1093" tIns="25400" rIns="111093" bIns="254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latin typeface="+mn-lt"/>
            </a:rPr>
            <a:t>Reverse engineering</a:t>
          </a:r>
          <a:endParaRPr lang="en-US" sz="2000" b="1" i="0" kern="1200" dirty="0">
            <a:solidFill>
              <a:schemeClr val="bg1"/>
            </a:solidFill>
            <a:effectLst/>
            <a:latin typeface="+mn-lt"/>
          </a:endParaRPr>
        </a:p>
      </dsp:txBody>
      <dsp:txXfrm>
        <a:off x="1878765" y="1127454"/>
        <a:ext cx="1731210" cy="1621699"/>
      </dsp:txXfrm>
    </dsp:sp>
    <dsp:sp modelId="{2FBDB717-14E1-394F-8104-3366C9FDD8E0}">
      <dsp:nvSpPr>
        <dsp:cNvPr id="0" name=""/>
        <dsp:cNvSpPr/>
      </dsp:nvSpPr>
      <dsp:spPr>
        <a:xfrm>
          <a:off x="3660745" y="889948"/>
          <a:ext cx="2144655" cy="2056742"/>
        </a:xfrm>
        <a:prstGeom prst="ellipse">
          <a:avLst/>
        </a:prstGeom>
        <a:solidFill>
          <a:schemeClr val="accent5">
            <a:lumMod val="75000"/>
          </a:schemeClr>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1093" tIns="25400" rIns="111093" bIns="254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latin typeface="+mn-lt"/>
            </a:rPr>
            <a:t>Encryption research</a:t>
          </a:r>
          <a:endParaRPr lang="en-US" sz="2000" b="1" i="0" kern="1200" dirty="0">
            <a:solidFill>
              <a:schemeClr val="bg1"/>
            </a:solidFill>
            <a:effectLst/>
            <a:latin typeface="+mn-lt"/>
          </a:endParaRPr>
        </a:p>
      </dsp:txBody>
      <dsp:txXfrm>
        <a:off x="3974822" y="1191151"/>
        <a:ext cx="1516501" cy="1454336"/>
      </dsp:txXfrm>
    </dsp:sp>
    <dsp:sp modelId="{FAC02C15-FB68-3741-A899-D351E99E2387}">
      <dsp:nvSpPr>
        <dsp:cNvPr id="0" name=""/>
        <dsp:cNvSpPr/>
      </dsp:nvSpPr>
      <dsp:spPr>
        <a:xfrm>
          <a:off x="5401670" y="908994"/>
          <a:ext cx="2018650" cy="2018650"/>
        </a:xfrm>
        <a:prstGeom prst="ellipse">
          <a:avLst/>
        </a:prstGeom>
        <a:solidFill>
          <a:schemeClr val="tx1">
            <a:lumMod val="65000"/>
          </a:schemeClr>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1093" tIns="25400" rIns="111093" bIns="254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latin typeface="+mn-lt"/>
            </a:rPr>
            <a:t>Security testing</a:t>
          </a:r>
          <a:endParaRPr lang="en-US" sz="2000" b="1" i="0" kern="1200" dirty="0">
            <a:solidFill>
              <a:schemeClr val="bg1"/>
            </a:solidFill>
            <a:effectLst/>
            <a:latin typeface="+mn-lt"/>
          </a:endParaRPr>
        </a:p>
      </dsp:txBody>
      <dsp:txXfrm>
        <a:off x="5697294" y="1204618"/>
        <a:ext cx="1427402" cy="1427402"/>
      </dsp:txXfrm>
    </dsp:sp>
    <dsp:sp modelId="{72C33D44-5753-A940-A4EA-4AD5421DB8D2}">
      <dsp:nvSpPr>
        <dsp:cNvPr id="0" name=""/>
        <dsp:cNvSpPr/>
      </dsp:nvSpPr>
      <dsp:spPr>
        <a:xfrm>
          <a:off x="7016590" y="908994"/>
          <a:ext cx="2018650" cy="2018650"/>
        </a:xfrm>
        <a:prstGeom prst="ellipse">
          <a:avLst/>
        </a:prstGeom>
        <a:solidFill>
          <a:schemeClr val="accent6">
            <a:lumMod val="75000"/>
          </a:schemeClr>
        </a:solidFill>
        <a:ln>
          <a:solidFill>
            <a:schemeClr val="tx1"/>
          </a:solidFill>
        </a:ln>
        <a:effectLst/>
      </dsp:spPr>
      <dsp:style>
        <a:lnRef idx="0">
          <a:scrgbClr r="0" g="0" b="0"/>
        </a:lnRef>
        <a:fillRef idx="3">
          <a:scrgbClr r="0" g="0" b="0"/>
        </a:fillRef>
        <a:effectRef idx="0">
          <a:scrgbClr r="0" g="0" b="0"/>
        </a:effectRef>
        <a:fontRef idx="minor">
          <a:schemeClr val="tx1"/>
        </a:fontRef>
      </dsp:style>
      <dsp:txBody>
        <a:bodyPr spcFirstLastPara="0" vert="horz" wrap="square" lIns="111093" tIns="25400" rIns="111093" bIns="25400" numCol="1" spcCol="1270" anchor="ctr" anchorCtr="0">
          <a:noAutofit/>
        </a:bodyPr>
        <a:lstStyle/>
        <a:p>
          <a:pPr lvl="0" algn="ctr" defTabSz="889000">
            <a:lnSpc>
              <a:spcPct val="90000"/>
            </a:lnSpc>
            <a:spcBef>
              <a:spcPct val="0"/>
            </a:spcBef>
            <a:spcAft>
              <a:spcPct val="35000"/>
            </a:spcAft>
          </a:pPr>
          <a:r>
            <a:rPr lang="en-US" sz="2000" b="1" i="0" kern="1200" dirty="0" smtClean="0">
              <a:solidFill>
                <a:schemeClr val="bg1"/>
              </a:solidFill>
              <a:effectLst/>
              <a:latin typeface="+mn-lt"/>
            </a:rPr>
            <a:t>Personal privacy</a:t>
          </a:r>
          <a:endParaRPr lang="en-US" sz="2000" b="1" i="0" kern="1200" dirty="0">
            <a:solidFill>
              <a:schemeClr val="bg1"/>
            </a:solidFill>
            <a:effectLst/>
            <a:latin typeface="+mn-lt"/>
          </a:endParaRPr>
        </a:p>
      </dsp:txBody>
      <dsp:txXfrm>
        <a:off x="7312214" y="1204618"/>
        <a:ext cx="1427402" cy="14274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BA9323-86B5-6443-9542-949D8B6D702A}">
      <dsp:nvSpPr>
        <dsp:cNvPr id="0" name=""/>
        <dsp:cNvSpPr/>
      </dsp:nvSpPr>
      <dsp:spPr>
        <a:xfrm>
          <a:off x="2254" y="285102"/>
          <a:ext cx="1788765" cy="1073259"/>
        </a:xfrm>
        <a:prstGeom prst="rect">
          <a:avLst/>
        </a:prstGeom>
        <a:solidFill>
          <a:schemeClr val="tx1"/>
        </a:solidFill>
        <a:ln>
          <a:solidFill>
            <a:schemeClr val="accent3">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Notice</a:t>
          </a:r>
          <a:endParaRPr lang="en-US" sz="2200" kern="1200" dirty="0">
            <a:solidFill>
              <a:schemeClr val="bg1"/>
            </a:solidFill>
            <a:effectLst/>
          </a:endParaRPr>
        </a:p>
      </dsp:txBody>
      <dsp:txXfrm>
        <a:off x="2254" y="285102"/>
        <a:ext cx="1788765" cy="1073259"/>
      </dsp:txXfrm>
    </dsp:sp>
    <dsp:sp modelId="{AF172B0C-C620-F343-B074-7C6A90237570}">
      <dsp:nvSpPr>
        <dsp:cNvPr id="0" name=""/>
        <dsp:cNvSpPr/>
      </dsp:nvSpPr>
      <dsp:spPr>
        <a:xfrm>
          <a:off x="1969896" y="285102"/>
          <a:ext cx="1788765" cy="1073259"/>
        </a:xfrm>
        <a:prstGeom prst="rect">
          <a:avLst/>
        </a:prstGeom>
        <a:solidFill>
          <a:schemeClr val="tx1"/>
        </a:solidFill>
        <a:ln>
          <a:solidFill>
            <a:schemeClr val="accent5">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Consent</a:t>
          </a:r>
        </a:p>
      </dsp:txBody>
      <dsp:txXfrm>
        <a:off x="1969896" y="285102"/>
        <a:ext cx="1788765" cy="1073259"/>
      </dsp:txXfrm>
    </dsp:sp>
    <dsp:sp modelId="{B22FFA69-7555-464C-8C84-D177A39F3A26}">
      <dsp:nvSpPr>
        <dsp:cNvPr id="0" name=""/>
        <dsp:cNvSpPr/>
      </dsp:nvSpPr>
      <dsp:spPr>
        <a:xfrm>
          <a:off x="3937538" y="285102"/>
          <a:ext cx="1788765" cy="1073259"/>
        </a:xfrm>
        <a:prstGeom prst="rect">
          <a:avLst/>
        </a:prstGeom>
        <a:solidFill>
          <a:schemeClr val="tx1"/>
        </a:solidFill>
        <a:ln>
          <a:solidFill>
            <a:schemeClr val="accent6">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Consistency</a:t>
          </a:r>
        </a:p>
      </dsp:txBody>
      <dsp:txXfrm>
        <a:off x="3937538" y="285102"/>
        <a:ext cx="1788765" cy="1073259"/>
      </dsp:txXfrm>
    </dsp:sp>
    <dsp:sp modelId="{943006C3-0A35-5744-8096-219340C28D26}">
      <dsp:nvSpPr>
        <dsp:cNvPr id="0" name=""/>
        <dsp:cNvSpPr/>
      </dsp:nvSpPr>
      <dsp:spPr>
        <a:xfrm>
          <a:off x="5905180" y="285102"/>
          <a:ext cx="1788765" cy="1073259"/>
        </a:xfrm>
        <a:prstGeom prst="rect">
          <a:avLst/>
        </a:prstGeom>
        <a:solidFill>
          <a:schemeClr val="tx1"/>
        </a:solidFill>
        <a:ln>
          <a:solidFill>
            <a:schemeClr val="accent3">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Access</a:t>
          </a:r>
        </a:p>
      </dsp:txBody>
      <dsp:txXfrm>
        <a:off x="5905180" y="285102"/>
        <a:ext cx="1788765" cy="1073259"/>
      </dsp:txXfrm>
    </dsp:sp>
    <dsp:sp modelId="{2D762C0D-45A5-314B-9646-563FE2C342F9}">
      <dsp:nvSpPr>
        <dsp:cNvPr id="0" name=""/>
        <dsp:cNvSpPr/>
      </dsp:nvSpPr>
      <dsp:spPr>
        <a:xfrm>
          <a:off x="986075" y="1537238"/>
          <a:ext cx="1788765" cy="1073259"/>
        </a:xfrm>
        <a:prstGeom prst="rect">
          <a:avLst/>
        </a:prstGeom>
        <a:solidFill>
          <a:schemeClr val="tx1"/>
        </a:solidFill>
        <a:ln>
          <a:solidFill>
            <a:schemeClr val="accent5">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Security</a:t>
          </a:r>
        </a:p>
      </dsp:txBody>
      <dsp:txXfrm>
        <a:off x="986075" y="1537238"/>
        <a:ext cx="1788765" cy="1073259"/>
      </dsp:txXfrm>
    </dsp:sp>
    <dsp:sp modelId="{64D4B641-86A7-F447-8C09-2802BF862B78}">
      <dsp:nvSpPr>
        <dsp:cNvPr id="0" name=""/>
        <dsp:cNvSpPr/>
      </dsp:nvSpPr>
      <dsp:spPr>
        <a:xfrm>
          <a:off x="2953717" y="1537238"/>
          <a:ext cx="1788765" cy="1073259"/>
        </a:xfrm>
        <a:prstGeom prst="rect">
          <a:avLst/>
        </a:prstGeom>
        <a:solidFill>
          <a:schemeClr val="tx1"/>
        </a:solidFill>
        <a:ln>
          <a:solidFill>
            <a:schemeClr val="accent6">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Onward transfer</a:t>
          </a:r>
        </a:p>
      </dsp:txBody>
      <dsp:txXfrm>
        <a:off x="2953717" y="1537238"/>
        <a:ext cx="1788765" cy="1073259"/>
      </dsp:txXfrm>
    </dsp:sp>
    <dsp:sp modelId="{99F56D78-61F7-DE4B-9CFA-9A6B6003DE80}">
      <dsp:nvSpPr>
        <dsp:cNvPr id="0" name=""/>
        <dsp:cNvSpPr/>
      </dsp:nvSpPr>
      <dsp:spPr>
        <a:xfrm>
          <a:off x="4921359" y="1537238"/>
          <a:ext cx="1788765" cy="1073259"/>
        </a:xfrm>
        <a:prstGeom prst="rect">
          <a:avLst/>
        </a:prstGeom>
        <a:solidFill>
          <a:schemeClr val="tx1"/>
        </a:solidFill>
        <a:ln>
          <a:solidFill>
            <a:schemeClr val="accent3">
              <a:lumMod val="50000"/>
            </a:schemeClr>
          </a:solidFill>
        </a:ln>
        <a:effectLst>
          <a:glow rad="101600">
            <a:schemeClr val="accent2">
              <a:alpha val="75000"/>
            </a:schemeClr>
          </a:glow>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solidFill>
                <a:schemeClr val="bg1"/>
              </a:solidFill>
              <a:effectLst/>
            </a:rPr>
            <a:t>Enforcement</a:t>
          </a:r>
        </a:p>
      </dsp:txBody>
      <dsp:txXfrm>
        <a:off x="4921359" y="1537238"/>
        <a:ext cx="1788765" cy="10732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AE023-5BDE-6248-8D76-34709F10D62E}">
      <dsp:nvSpPr>
        <dsp:cNvPr id="0" name=""/>
        <dsp:cNvSpPr/>
      </dsp:nvSpPr>
      <dsp:spPr>
        <a:xfrm>
          <a:off x="0" y="318835"/>
          <a:ext cx="8229600" cy="3906000"/>
        </a:xfrm>
        <a:prstGeom prst="rect">
          <a:avLst/>
        </a:prstGeom>
        <a:solidFill>
          <a:schemeClr val="lt1">
            <a:alpha val="90000"/>
            <a:hueOff val="0"/>
            <a:satOff val="0"/>
            <a:lumOff val="0"/>
            <a:alphaOff val="0"/>
          </a:schemeClr>
        </a:solidFill>
        <a:ln w="9525" cap="flat" cmpd="sng" algn="ctr">
          <a:solidFill>
            <a:schemeClr val="accent6">
              <a:lumMod val="50000"/>
            </a:schemeClr>
          </a:solidFill>
          <a:prstDash val="solid"/>
        </a:ln>
        <a:effectLst>
          <a:glow rad="101600">
            <a:schemeClr val="accent1">
              <a:alpha val="75000"/>
            </a:schemeClr>
          </a:glow>
        </a:effectLst>
      </dsp:spPr>
      <dsp:style>
        <a:lnRef idx="1">
          <a:scrgbClr r="0" g="0" b="0"/>
        </a:lnRef>
        <a:fillRef idx="1">
          <a:scrgbClr r="0" g="0" b="0"/>
        </a:fillRef>
        <a:effectRef idx="0">
          <a:scrgbClr r="0" g="0" b="0"/>
        </a:effectRef>
        <a:fontRef idx="minor"/>
      </dsp:style>
      <dsp:txBody>
        <a:bodyPr spcFirstLastPara="0" vert="horz" wrap="square" lIns="638708" tIns="416560" rIns="638708" bIns="142240" numCol="1" spcCol="1270" anchor="t" anchorCtr="0">
          <a:noAutofit/>
        </a:bodyPr>
        <a:lstStyle/>
        <a:p>
          <a:pPr marL="228600" lvl="1" indent="-228600" algn="l" defTabSz="889000" rtl="0">
            <a:lnSpc>
              <a:spcPct val="90000"/>
            </a:lnSpc>
            <a:spcBef>
              <a:spcPct val="0"/>
            </a:spcBef>
            <a:spcAft>
              <a:spcPct val="15000"/>
            </a:spcAft>
            <a:buChar char="••"/>
          </a:pPr>
          <a:r>
            <a:rPr lang="en-US" sz="2000" b="0" kern="1200" dirty="0" smtClean="0">
              <a:latin typeface="+mn-lt"/>
            </a:rPr>
            <a:t>Deals with personal information collected and used by federal agencies</a:t>
          </a:r>
          <a:endParaRPr lang="en-US" sz="2000" b="0" kern="1200" dirty="0">
            <a:latin typeface="+mn-lt"/>
          </a:endParaRPr>
        </a:p>
        <a:p>
          <a:pPr marL="228600" lvl="1" indent="-228600" algn="l" defTabSz="889000" rtl="0">
            <a:lnSpc>
              <a:spcPct val="90000"/>
            </a:lnSpc>
            <a:spcBef>
              <a:spcPct val="0"/>
            </a:spcBef>
            <a:spcAft>
              <a:spcPct val="15000"/>
            </a:spcAft>
            <a:buChar char="••"/>
          </a:pPr>
          <a:r>
            <a:rPr lang="en-US" sz="2000" b="0" kern="1200" dirty="0" smtClean="0">
              <a:latin typeface="+mn-lt"/>
            </a:rPr>
            <a:t>Permits individuals to determine records kept</a:t>
          </a:r>
          <a:endParaRPr lang="en-US" sz="2000" b="0" kern="1200" dirty="0">
            <a:latin typeface="+mn-lt"/>
          </a:endParaRPr>
        </a:p>
        <a:p>
          <a:pPr marL="228600" lvl="1" indent="-228600" algn="l" defTabSz="889000" rtl="0">
            <a:lnSpc>
              <a:spcPct val="90000"/>
            </a:lnSpc>
            <a:spcBef>
              <a:spcPct val="0"/>
            </a:spcBef>
            <a:spcAft>
              <a:spcPct val="15000"/>
            </a:spcAft>
            <a:buChar char="••"/>
          </a:pPr>
          <a:r>
            <a:rPr lang="en-US" sz="2000" b="0" kern="1200" dirty="0" smtClean="0">
              <a:latin typeface="+mn-lt"/>
            </a:rPr>
            <a:t>Permits individuals to forbid records being used for other purposes </a:t>
          </a:r>
          <a:endParaRPr lang="en-US" sz="2000" b="0" kern="1200" dirty="0">
            <a:latin typeface="+mn-lt"/>
          </a:endParaRPr>
        </a:p>
        <a:p>
          <a:pPr marL="228600" lvl="1" indent="-228600" algn="l" defTabSz="889000" rtl="0">
            <a:lnSpc>
              <a:spcPct val="90000"/>
            </a:lnSpc>
            <a:spcBef>
              <a:spcPct val="0"/>
            </a:spcBef>
            <a:spcAft>
              <a:spcPct val="15000"/>
            </a:spcAft>
            <a:buChar char="••"/>
          </a:pPr>
          <a:r>
            <a:rPr lang="en-US" sz="2000" b="0" kern="1200" dirty="0" smtClean="0">
              <a:latin typeface="+mn-lt"/>
            </a:rPr>
            <a:t>Permits individuals to obtain access to records and to correct and amend records as appropriate</a:t>
          </a:r>
          <a:endParaRPr lang="en-US" sz="2000" b="0" kern="1200" dirty="0">
            <a:latin typeface="+mn-lt"/>
          </a:endParaRPr>
        </a:p>
        <a:p>
          <a:pPr marL="228600" lvl="1" indent="-228600" algn="l" defTabSz="889000" rtl="0">
            <a:lnSpc>
              <a:spcPct val="90000"/>
            </a:lnSpc>
            <a:spcBef>
              <a:spcPct val="0"/>
            </a:spcBef>
            <a:spcAft>
              <a:spcPct val="15000"/>
            </a:spcAft>
            <a:buChar char="••"/>
          </a:pPr>
          <a:r>
            <a:rPr lang="en-US" sz="2000" b="0" kern="1200" dirty="0" smtClean="0">
              <a:latin typeface="+mn-lt"/>
            </a:rPr>
            <a:t>Ensures agencies properly collect, maintain, and use personal information</a:t>
          </a:r>
          <a:endParaRPr lang="en-US" sz="2000" b="0" kern="1200" dirty="0">
            <a:latin typeface="+mn-lt"/>
          </a:endParaRPr>
        </a:p>
        <a:p>
          <a:pPr marL="228600" lvl="1" indent="-228600" algn="l" defTabSz="889000" rtl="0">
            <a:lnSpc>
              <a:spcPct val="90000"/>
            </a:lnSpc>
            <a:spcBef>
              <a:spcPct val="0"/>
            </a:spcBef>
            <a:spcAft>
              <a:spcPct val="15000"/>
            </a:spcAft>
            <a:buChar char="••"/>
          </a:pPr>
          <a:r>
            <a:rPr lang="en-US" sz="2000" b="0" kern="1200" dirty="0" smtClean="0">
              <a:latin typeface="+mn-lt"/>
            </a:rPr>
            <a:t>Creates a private right of action for individuals</a:t>
          </a:r>
          <a:endParaRPr lang="en-US" sz="2000" b="0" kern="1200" dirty="0">
            <a:latin typeface="+mn-lt"/>
          </a:endParaRPr>
        </a:p>
      </dsp:txBody>
      <dsp:txXfrm>
        <a:off x="0" y="318835"/>
        <a:ext cx="8229600" cy="3906000"/>
      </dsp:txXfrm>
    </dsp:sp>
    <dsp:sp modelId="{BA411A9E-1404-DB4C-8325-0520C6FD7F93}">
      <dsp:nvSpPr>
        <dsp:cNvPr id="0" name=""/>
        <dsp:cNvSpPr/>
      </dsp:nvSpPr>
      <dsp:spPr>
        <a:xfrm>
          <a:off x="411480" y="23635"/>
          <a:ext cx="5760720" cy="590400"/>
        </a:xfrm>
        <a:prstGeom prst="roundRect">
          <a:avLst/>
        </a:prstGeom>
        <a:solidFill>
          <a:schemeClr val="accent6">
            <a:lumMod val="75000"/>
          </a:schemeClr>
        </a:solidFill>
        <a:ln>
          <a:solidFill>
            <a:schemeClr val="accent6">
              <a:lumMod val="50000"/>
            </a:schemeClr>
          </a:solid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7742" tIns="0" rIns="217742" bIns="0" numCol="1" spcCol="1270" anchor="ctr" anchorCtr="0">
          <a:noAutofit/>
        </a:bodyPr>
        <a:lstStyle/>
        <a:p>
          <a:pPr lvl="0" algn="l" defTabSz="889000" rtl="0">
            <a:lnSpc>
              <a:spcPct val="90000"/>
            </a:lnSpc>
            <a:spcBef>
              <a:spcPct val="0"/>
            </a:spcBef>
            <a:spcAft>
              <a:spcPct val="35000"/>
            </a:spcAft>
          </a:pPr>
          <a:r>
            <a:rPr lang="en-US" sz="2000" b="1" kern="1200" dirty="0" smtClean="0">
              <a:solidFill>
                <a:schemeClr val="bg1"/>
              </a:solidFill>
            </a:rPr>
            <a:t>Privacy Act of 1974</a:t>
          </a:r>
          <a:endParaRPr lang="en-US" sz="2000" kern="1200" dirty="0">
            <a:solidFill>
              <a:schemeClr val="bg1"/>
            </a:solidFill>
          </a:endParaRPr>
        </a:p>
      </dsp:txBody>
      <dsp:txXfrm>
        <a:off x="440301" y="52456"/>
        <a:ext cx="5703078" cy="5327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186DE-AC94-6C4A-853D-936880B0CFA6}">
      <dsp:nvSpPr>
        <dsp:cNvPr id="0" name=""/>
        <dsp:cNvSpPr/>
      </dsp:nvSpPr>
      <dsp:spPr>
        <a:xfrm rot="5400000">
          <a:off x="-105599" y="106444"/>
          <a:ext cx="703994" cy="492795"/>
        </a:xfrm>
        <a:prstGeom prst="chevron">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bg1"/>
              </a:solidFill>
              <a:latin typeface="+mn-lt"/>
              <a:ea typeface="+mn-ea"/>
            </a:rPr>
            <a:t>1</a:t>
          </a:r>
          <a:endParaRPr lang="en-US" sz="1200" b="1" i="0" kern="1200" dirty="0">
            <a:solidFill>
              <a:schemeClr val="bg1"/>
            </a:solidFill>
            <a:latin typeface="+mn-lt"/>
          </a:endParaRPr>
        </a:p>
      </dsp:txBody>
      <dsp:txXfrm rot="-5400000">
        <a:off x="1" y="247243"/>
        <a:ext cx="492795" cy="211199"/>
      </dsp:txXfrm>
    </dsp:sp>
    <dsp:sp modelId="{4108F6DE-8E7A-1B41-8FDC-D4CFC91DBE86}">
      <dsp:nvSpPr>
        <dsp:cNvPr id="0" name=""/>
        <dsp:cNvSpPr/>
      </dsp:nvSpPr>
      <dsp:spPr>
        <a:xfrm rot="5400000">
          <a:off x="3789499" y="-3295858"/>
          <a:ext cx="457596" cy="7051004"/>
        </a:xfrm>
        <a:prstGeom prst="round2Same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latin typeface="+mn-lt"/>
              <a:ea typeface="+mn-ea"/>
            </a:rPr>
            <a:t>Be a positive stimulus and instill confidence</a:t>
          </a:r>
          <a:endParaRPr lang="en-US" sz="2400" kern="1200" dirty="0">
            <a:solidFill>
              <a:schemeClr val="bg1"/>
            </a:solidFill>
            <a:latin typeface="+mn-lt"/>
          </a:endParaRPr>
        </a:p>
      </dsp:txBody>
      <dsp:txXfrm rot="-5400000">
        <a:off x="492795" y="23184"/>
        <a:ext cx="7028666" cy="412920"/>
      </dsp:txXfrm>
    </dsp:sp>
    <dsp:sp modelId="{CDE46470-99AB-0641-A1BA-746BC6833F14}">
      <dsp:nvSpPr>
        <dsp:cNvPr id="0" name=""/>
        <dsp:cNvSpPr/>
      </dsp:nvSpPr>
      <dsp:spPr>
        <a:xfrm rot="5400000">
          <a:off x="-105599" y="685673"/>
          <a:ext cx="703994" cy="492795"/>
        </a:xfrm>
        <a:prstGeom prst="chevron">
          <a:avLst/>
        </a:prstGeom>
        <a:solidFill>
          <a:schemeClr val="accent5">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bg1"/>
              </a:solidFill>
              <a:latin typeface="+mn-lt"/>
              <a:ea typeface="+mn-ea"/>
            </a:rPr>
            <a:t>2</a:t>
          </a:r>
          <a:endParaRPr lang="en-US" sz="1200" b="1" i="0" kern="1200" dirty="0">
            <a:solidFill>
              <a:schemeClr val="bg1"/>
            </a:solidFill>
            <a:latin typeface="+mn-lt"/>
            <a:ea typeface="+mn-ea"/>
          </a:endParaRPr>
        </a:p>
      </dsp:txBody>
      <dsp:txXfrm rot="-5400000">
        <a:off x="1" y="826472"/>
        <a:ext cx="492795" cy="211199"/>
      </dsp:txXfrm>
    </dsp:sp>
    <dsp:sp modelId="{C301902F-10EB-2F47-BCEC-9FB67217C280}">
      <dsp:nvSpPr>
        <dsp:cNvPr id="0" name=""/>
        <dsp:cNvSpPr/>
      </dsp:nvSpPr>
      <dsp:spPr>
        <a:xfrm rot="5400000">
          <a:off x="3789499" y="-2716629"/>
          <a:ext cx="457596" cy="7051004"/>
        </a:xfrm>
        <a:prstGeom prst="round2Same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0" i="0" kern="1200" dirty="0" smtClean="0">
              <a:solidFill>
                <a:schemeClr val="bg1"/>
              </a:solidFill>
              <a:latin typeface="+mn-lt"/>
              <a:ea typeface="+mn-ea"/>
            </a:rPr>
            <a:t>Be educational</a:t>
          </a:r>
          <a:endParaRPr lang="en-US" sz="2400" b="0" i="0" kern="1200" dirty="0">
            <a:solidFill>
              <a:schemeClr val="bg1"/>
            </a:solidFill>
            <a:latin typeface="+mn-lt"/>
            <a:ea typeface="+mn-ea"/>
          </a:endParaRPr>
        </a:p>
      </dsp:txBody>
      <dsp:txXfrm rot="-5400000">
        <a:off x="492795" y="602413"/>
        <a:ext cx="7028666" cy="412920"/>
      </dsp:txXfrm>
    </dsp:sp>
    <dsp:sp modelId="{AA65A835-CA00-8A41-A5B2-F6386C93ED30}">
      <dsp:nvSpPr>
        <dsp:cNvPr id="0" name=""/>
        <dsp:cNvSpPr/>
      </dsp:nvSpPr>
      <dsp:spPr>
        <a:xfrm rot="5400000">
          <a:off x="-105599" y="1264902"/>
          <a:ext cx="703994" cy="492795"/>
        </a:xfrm>
        <a:prstGeom prst="chevron">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bg1"/>
              </a:solidFill>
              <a:latin typeface="+mn-lt"/>
              <a:ea typeface="+mn-ea"/>
            </a:rPr>
            <a:t>3</a:t>
          </a:r>
          <a:endParaRPr lang="en-US" sz="1200" b="1" i="0" kern="1200" dirty="0">
            <a:solidFill>
              <a:schemeClr val="bg1"/>
            </a:solidFill>
            <a:latin typeface="+mn-lt"/>
            <a:ea typeface="+mn-ea"/>
          </a:endParaRPr>
        </a:p>
      </dsp:txBody>
      <dsp:txXfrm rot="-5400000">
        <a:off x="1" y="1405701"/>
        <a:ext cx="492795" cy="211199"/>
      </dsp:txXfrm>
    </dsp:sp>
    <dsp:sp modelId="{467B6652-C1AC-1545-8B8A-F0360C60510B}">
      <dsp:nvSpPr>
        <dsp:cNvPr id="0" name=""/>
        <dsp:cNvSpPr/>
      </dsp:nvSpPr>
      <dsp:spPr>
        <a:xfrm rot="5400000">
          <a:off x="3789499" y="-2137401"/>
          <a:ext cx="457596" cy="7051004"/>
        </a:xfrm>
        <a:prstGeom prst="round2Same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latin typeface="+mn-lt"/>
              <a:ea typeface="+mn-ea"/>
            </a:rPr>
            <a:t>Provide a measure of support</a:t>
          </a:r>
          <a:endParaRPr lang="en-US" sz="2400" kern="1200" dirty="0">
            <a:solidFill>
              <a:schemeClr val="bg1"/>
            </a:solidFill>
            <a:latin typeface="+mn-lt"/>
            <a:ea typeface="+mn-ea"/>
          </a:endParaRPr>
        </a:p>
      </dsp:txBody>
      <dsp:txXfrm rot="-5400000">
        <a:off x="492795" y="1181641"/>
        <a:ext cx="7028666" cy="412920"/>
      </dsp:txXfrm>
    </dsp:sp>
    <dsp:sp modelId="{68168EC5-F7FE-4B4E-BC59-CFD70CCADFAB}">
      <dsp:nvSpPr>
        <dsp:cNvPr id="0" name=""/>
        <dsp:cNvSpPr/>
      </dsp:nvSpPr>
      <dsp:spPr>
        <a:xfrm rot="5400000">
          <a:off x="-105599" y="1844130"/>
          <a:ext cx="703994" cy="492795"/>
        </a:xfrm>
        <a:prstGeom prst="chevron">
          <a:avLst/>
        </a:prstGeom>
        <a:solidFill>
          <a:schemeClr val="accent5">
            <a:lumMod val="75000"/>
          </a:schemeClr>
        </a:solidFill>
        <a:ln w="9525" cap="flat" cmpd="sng" algn="ctr">
          <a:solidFill>
            <a:schemeClr val="accent5">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bg1"/>
              </a:solidFill>
              <a:latin typeface="+mn-lt"/>
              <a:ea typeface="+mn-ea"/>
            </a:rPr>
            <a:t>4</a:t>
          </a:r>
          <a:endParaRPr lang="en-US" sz="1200" b="1" i="0" kern="1200" dirty="0">
            <a:solidFill>
              <a:schemeClr val="bg1"/>
            </a:solidFill>
            <a:latin typeface="+mn-lt"/>
            <a:ea typeface="+mn-ea"/>
          </a:endParaRPr>
        </a:p>
      </dsp:txBody>
      <dsp:txXfrm rot="-5400000">
        <a:off x="1" y="1984929"/>
        <a:ext cx="492795" cy="211199"/>
      </dsp:txXfrm>
    </dsp:sp>
    <dsp:sp modelId="{7DD58F8F-5A94-A347-81A9-3C85A567FA84}">
      <dsp:nvSpPr>
        <dsp:cNvPr id="0" name=""/>
        <dsp:cNvSpPr/>
      </dsp:nvSpPr>
      <dsp:spPr>
        <a:xfrm rot="5400000">
          <a:off x="3789499" y="-1558172"/>
          <a:ext cx="457596" cy="7051004"/>
        </a:xfrm>
        <a:prstGeom prst="round2SameRect">
          <a:avLst/>
        </a:prstGeom>
        <a:solidFill>
          <a:schemeClr val="lt1">
            <a:alpha val="90000"/>
            <a:hueOff val="0"/>
            <a:satOff val="0"/>
            <a:lumOff val="0"/>
            <a:alphaOff val="0"/>
          </a:schemeClr>
        </a:solidFill>
        <a:ln w="9525" cap="flat" cmpd="sng" algn="ctr">
          <a:solidFill>
            <a:schemeClr val="accent5">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latin typeface="+mn-lt"/>
              <a:ea typeface="+mn-ea"/>
            </a:rPr>
            <a:t>Be a means of deterrence and discipline</a:t>
          </a:r>
          <a:endParaRPr lang="en-US" sz="2400" kern="1200" dirty="0">
            <a:solidFill>
              <a:schemeClr val="bg1"/>
            </a:solidFill>
            <a:latin typeface="+mn-lt"/>
            <a:ea typeface="+mn-ea"/>
          </a:endParaRPr>
        </a:p>
      </dsp:txBody>
      <dsp:txXfrm rot="-5400000">
        <a:off x="492795" y="1760870"/>
        <a:ext cx="7028666" cy="412920"/>
      </dsp:txXfrm>
    </dsp:sp>
    <dsp:sp modelId="{1E6234FE-2610-A349-8C51-5A938845B23B}">
      <dsp:nvSpPr>
        <dsp:cNvPr id="0" name=""/>
        <dsp:cNvSpPr/>
      </dsp:nvSpPr>
      <dsp:spPr>
        <a:xfrm rot="5400000">
          <a:off x="-105599" y="2423359"/>
          <a:ext cx="703994" cy="492795"/>
        </a:xfrm>
        <a:prstGeom prst="chevron">
          <a:avLst/>
        </a:prstGeom>
        <a:solidFill>
          <a:schemeClr val="accent3">
            <a:lumMod val="75000"/>
          </a:schemeClr>
        </a:solidFill>
        <a:ln w="9525" cap="flat" cmpd="sng" algn="ctr">
          <a:solidFill>
            <a:schemeClr val="accent3">
              <a:lumMod val="5000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n-US" sz="1200" b="1" i="0" kern="1200" dirty="0" smtClean="0">
              <a:solidFill>
                <a:schemeClr val="bg1"/>
              </a:solidFill>
              <a:latin typeface="+mn-lt"/>
              <a:ea typeface="+mn-ea"/>
            </a:rPr>
            <a:t>5</a:t>
          </a:r>
          <a:endParaRPr lang="en-US" sz="1200" b="1" i="0" kern="1200" dirty="0">
            <a:solidFill>
              <a:schemeClr val="bg1"/>
            </a:solidFill>
            <a:latin typeface="+mn-lt"/>
            <a:ea typeface="+mn-ea"/>
          </a:endParaRPr>
        </a:p>
      </dsp:txBody>
      <dsp:txXfrm rot="-5400000">
        <a:off x="1" y="2564158"/>
        <a:ext cx="492795" cy="211199"/>
      </dsp:txXfrm>
    </dsp:sp>
    <dsp:sp modelId="{D2013008-6311-BD49-8DCA-18AA0F4CFBFB}">
      <dsp:nvSpPr>
        <dsp:cNvPr id="0" name=""/>
        <dsp:cNvSpPr/>
      </dsp:nvSpPr>
      <dsp:spPr>
        <a:xfrm rot="5400000">
          <a:off x="3789499" y="-978943"/>
          <a:ext cx="457596" cy="7051004"/>
        </a:xfrm>
        <a:prstGeom prst="round2SameRect">
          <a:avLst/>
        </a:prstGeom>
        <a:solidFill>
          <a:schemeClr val="lt1">
            <a:alpha val="90000"/>
            <a:hueOff val="0"/>
            <a:satOff val="0"/>
            <a:lumOff val="0"/>
            <a:alphaOff val="0"/>
          </a:schemeClr>
        </a:solidFill>
        <a:ln w="9525" cap="flat" cmpd="sng" algn="ctr">
          <a:solidFill>
            <a:schemeClr val="accent3">
              <a:lumMod val="5000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smtClean="0">
              <a:solidFill>
                <a:schemeClr val="bg1"/>
              </a:solidFill>
              <a:latin typeface="+mn-lt"/>
              <a:ea typeface="+mn-ea"/>
            </a:rPr>
            <a:t>Enhance the profession's public image</a:t>
          </a:r>
          <a:endParaRPr lang="en-US" sz="2400" kern="1200" dirty="0">
            <a:solidFill>
              <a:schemeClr val="bg1"/>
            </a:solidFill>
            <a:latin typeface="+mn-lt"/>
            <a:ea typeface="+mn-ea"/>
          </a:endParaRPr>
        </a:p>
      </dsp:txBody>
      <dsp:txXfrm rot="-5400000">
        <a:off x="492795" y="2340099"/>
        <a:ext cx="7028666" cy="41292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9">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smtClean="0">
                <a:latin typeface="Arial" charset="0"/>
                <a:ea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defRPr sz="1200" smtClean="0">
                <a:latin typeface="Arial" charset="0"/>
                <a:ea typeface="ＭＳ Ｐゴシック" charset="-128"/>
              </a:defRPr>
            </a:lvl1pPr>
          </a:lstStyle>
          <a:p>
            <a:pPr>
              <a:defRPr/>
            </a:pPr>
            <a:fld id="{1EBC373E-7B38-4106-A9D9-F4E731C755E9}" type="datetimeFigureOut">
              <a:rPr lang="en-US"/>
              <a:pPr>
                <a:defRPr/>
              </a:pPr>
              <a:t>11/30/2017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defRPr sz="1200" smtClean="0">
                <a:latin typeface="Arial" charset="0"/>
                <a:ea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hangingPunct="1">
              <a:defRPr sz="1200" smtClean="0">
                <a:latin typeface="Arial" charset="0"/>
                <a:ea typeface="ＭＳ Ｐゴシック" charset="-128"/>
              </a:defRPr>
            </a:lvl1pPr>
          </a:lstStyle>
          <a:p>
            <a:pPr>
              <a:defRPr/>
            </a:pPr>
            <a:fld id="{EF88F530-CFC7-4502-863D-01E36413F68A}" type="slidenum">
              <a:rPr lang="en-US"/>
              <a:pPr>
                <a:defRPr/>
              </a:pPr>
              <a:t>‹#›</a:t>
            </a:fld>
            <a:endParaRPr lang="en-US"/>
          </a:p>
        </p:txBody>
      </p:sp>
    </p:spTree>
    <p:extLst>
      <p:ext uri="{BB962C8B-B14F-4D97-AF65-F5344CB8AC3E}">
        <p14:creationId xmlns:p14="http://schemas.microsoft.com/office/powerpoint/2010/main" val="3526797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110" charset="0"/>
                <a:ea typeface="+mn-ea"/>
                <a:cs typeface="+mn-cs"/>
              </a:defRPr>
            </a:lvl1pPr>
          </a:lstStyle>
          <a:p>
            <a:pPr>
              <a:defRPr/>
            </a:pPr>
            <a:endParaRPr lang="en-AU"/>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110" charset="0"/>
                <a:ea typeface="+mn-ea"/>
                <a:cs typeface="+mn-cs"/>
              </a:defRPr>
            </a:lvl1pPr>
          </a:lstStyle>
          <a:p>
            <a:pPr>
              <a:defRPr/>
            </a:pPr>
            <a:endParaRPr lang="en-AU"/>
          </a:p>
        </p:txBody>
      </p:sp>
      <p:sp>
        <p:nvSpPr>
          <p:cNvPr id="1331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110" charset="0"/>
                <a:ea typeface="+mn-ea"/>
                <a:cs typeface="+mn-cs"/>
              </a:defRPr>
            </a:lvl1pPr>
          </a:lstStyle>
          <a:p>
            <a:pPr>
              <a:defRPr/>
            </a:pPr>
            <a:endParaRPr lang="en-AU"/>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atin typeface="Arial" charset="0"/>
                <a:ea typeface="ＭＳ Ｐゴシック" charset="-128"/>
              </a:defRPr>
            </a:lvl1pPr>
          </a:lstStyle>
          <a:p>
            <a:pPr>
              <a:defRPr/>
            </a:pPr>
            <a:fld id="{79D7ACA3-C765-4ABD-8BED-B94A12A64272}" type="slidenum">
              <a:rPr lang="en-AU" altLang="x-none"/>
              <a:pPr>
                <a:defRPr/>
              </a:pPr>
              <a:t>‹#›</a:t>
            </a:fld>
            <a:endParaRPr lang="en-AU" altLang="x-none"/>
          </a:p>
        </p:txBody>
      </p:sp>
    </p:spTree>
    <p:extLst>
      <p:ext uri="{BB962C8B-B14F-4D97-AF65-F5344CB8AC3E}">
        <p14:creationId xmlns:p14="http://schemas.microsoft.com/office/powerpoint/2010/main" val="215717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0" charset="0"/>
        <a:ea typeface="ＭＳ Ｐゴシック" pitchFamily="-1" charset="-128"/>
        <a:cs typeface="ＭＳ Ｐゴシック" pitchFamily="-1" charset="-128"/>
      </a:defRPr>
    </a:lvl1pPr>
    <a:lvl2pPr marL="4572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10" charset="0"/>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Slide Image Placeholder 1"/>
          <p:cNvSpPr>
            <a:spLocks noGrp="1" noRot="1" noChangeAspect="1" noTextEdit="1"/>
          </p:cNvSpPr>
          <p:nvPr>
            <p:ph type="sldImg"/>
          </p:nvPr>
        </p:nvSpPr>
        <p:spPr>
          <a:ln/>
        </p:spPr>
      </p:sp>
      <p:sp>
        <p:nvSpPr>
          <p:cNvPr id="109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Lecture slides prepared for “Computer Security: Principles and Practice”, 4/e, by William Stallings and Lawrie Brown, Chapter 19 “Legal and Ethical Aspects”.</a:t>
            </a:r>
            <a:endParaRPr lang="en-AU"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sp>
        <p:nvSpPr>
          <p:cNvPr id="109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550F463F-9CA6-4A25-9580-86710D23913D}" type="slidenum">
              <a:rPr lang="en-AU" altLang="en-US"/>
              <a:pPr/>
              <a:t>1</a:t>
            </a:fld>
            <a:endParaRPr lang="en-AU" altLang="en-US"/>
          </a:p>
        </p:txBody>
      </p:sp>
    </p:spTree>
    <p:extLst>
      <p:ext uri="{BB962C8B-B14F-4D97-AF65-F5344CB8AC3E}">
        <p14:creationId xmlns:p14="http://schemas.microsoft.com/office/powerpoint/2010/main" val="276956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a:ln/>
        </p:spPr>
      </p:sp>
      <p:sp>
        <p:nvSpPr>
          <p:cNvPr id="317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success of cybercriminals, and the relative lack of success of law enforcement,</a:t>
            </a:r>
          </a:p>
          <a:p>
            <a:pPr eaLnBrk="1" hangingPunct="1"/>
            <a:r>
              <a:rPr lang="en-US" altLang="en-US" smtClean="0">
                <a:latin typeface="Times New Roman" panose="02020603050405020304" pitchFamily="18" charset="0"/>
                <a:ea typeface="ＭＳ Ｐゴシック" panose="020B0600070205080204" pitchFamily="34" charset="-128"/>
              </a:rPr>
              <a:t>influence the behavior of </a:t>
            </a:r>
            <a:r>
              <a:rPr lang="en-US" altLang="en-US" b="1" smtClean="0">
                <a:latin typeface="Times New Roman" panose="02020603050405020304" pitchFamily="18" charset="0"/>
                <a:ea typeface="ＭＳ Ｐゴシック" panose="020B0600070205080204" pitchFamily="34" charset="-128"/>
              </a:rPr>
              <a:t>cybercrime victims</a:t>
            </a:r>
            <a:r>
              <a:rPr lang="en-US" altLang="en-US" smtClean="0">
                <a:latin typeface="Times New Roman" panose="02020603050405020304" pitchFamily="18" charset="0"/>
                <a:ea typeface="ＭＳ Ｐゴシック" panose="020B0600070205080204" pitchFamily="34" charset="-128"/>
              </a:rPr>
              <a:t>. As with law enforcement, many</a:t>
            </a:r>
          </a:p>
          <a:p>
            <a:pPr eaLnBrk="1" hangingPunct="1"/>
            <a:r>
              <a:rPr lang="en-US" altLang="en-US" smtClean="0">
                <a:latin typeface="Times New Roman" panose="02020603050405020304" pitchFamily="18" charset="0"/>
                <a:ea typeface="ＭＳ Ｐゴシック" panose="020B0600070205080204" pitchFamily="34" charset="-128"/>
              </a:rPr>
              <a:t>organizations that may be the target of attack have not invested sufficiently in technical,</a:t>
            </a:r>
          </a:p>
          <a:p>
            <a:pPr eaLnBrk="1" hangingPunct="1"/>
            <a:r>
              <a:rPr lang="en-US" altLang="en-US" smtClean="0">
                <a:latin typeface="Times New Roman" panose="02020603050405020304" pitchFamily="18" charset="0"/>
                <a:ea typeface="ＭＳ Ｐゴシック" panose="020B0600070205080204" pitchFamily="34" charset="-128"/>
              </a:rPr>
              <a:t>physical, and human-factor resources to prevent attacks. Reporting rates tend to</a:t>
            </a:r>
          </a:p>
          <a:p>
            <a:pPr eaLnBrk="1" hangingPunct="1"/>
            <a:r>
              <a:rPr lang="en-US" altLang="en-US" smtClean="0">
                <a:latin typeface="Times New Roman" panose="02020603050405020304" pitchFamily="18" charset="0"/>
                <a:ea typeface="ＭＳ Ｐゴシック" panose="020B0600070205080204" pitchFamily="34" charset="-128"/>
              </a:rPr>
              <a:t>be low because of a lack of confidence in law enforcement, a concern about corporate</a:t>
            </a:r>
          </a:p>
          <a:p>
            <a:pPr eaLnBrk="1" hangingPunct="1"/>
            <a:r>
              <a:rPr lang="en-US" altLang="en-US" smtClean="0">
                <a:latin typeface="Times New Roman" panose="02020603050405020304" pitchFamily="18" charset="0"/>
                <a:ea typeface="ＭＳ Ｐゴシック" panose="020B0600070205080204" pitchFamily="34" charset="-128"/>
              </a:rPr>
              <a:t>reputation, and a concern about civil liability. The low reporting rates and the</a:t>
            </a:r>
          </a:p>
          <a:p>
            <a:pPr eaLnBrk="1" hangingPunct="1"/>
            <a:r>
              <a:rPr lang="en-US" altLang="en-US" smtClean="0">
                <a:latin typeface="Times New Roman" panose="02020603050405020304" pitchFamily="18" charset="0"/>
                <a:ea typeface="ＭＳ Ｐゴシック" panose="020B0600070205080204" pitchFamily="34" charset="-128"/>
              </a:rPr>
              <a:t>reluctance to work with law enforcement on the part of victims feeds into the handicaps</a:t>
            </a:r>
          </a:p>
          <a:p>
            <a:pPr eaLnBrk="1" hangingPunct="1"/>
            <a:r>
              <a:rPr lang="en-US" altLang="en-US" smtClean="0">
                <a:latin typeface="Times New Roman" panose="02020603050405020304" pitchFamily="18" charset="0"/>
                <a:ea typeface="ＭＳ Ｐゴシック" panose="020B0600070205080204" pitchFamily="34" charset="-128"/>
              </a:rPr>
              <a:t>under which law enforcement works, completing the vicious cycle.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Executive management and security administrators need to look upon law enforcement</a:t>
            </a:r>
          </a:p>
          <a:p>
            <a:pPr eaLnBrk="1" hangingPunct="1"/>
            <a:r>
              <a:rPr lang="en-US" altLang="en-US" smtClean="0">
                <a:latin typeface="Times New Roman" panose="02020603050405020304" pitchFamily="18" charset="0"/>
                <a:ea typeface="ＭＳ Ｐゴシック" panose="020B0600070205080204" pitchFamily="34" charset="-128"/>
              </a:rPr>
              <a:t>as another resource and tool, alongside technical, physical, and human-factor</a:t>
            </a:r>
          </a:p>
          <a:p>
            <a:pPr eaLnBrk="1" hangingPunct="1"/>
            <a:r>
              <a:rPr lang="en-US" altLang="en-US" smtClean="0">
                <a:latin typeface="Times New Roman" panose="02020603050405020304" pitchFamily="18" charset="0"/>
                <a:ea typeface="ＭＳ Ｐゴシック" panose="020B0600070205080204" pitchFamily="34" charset="-128"/>
              </a:rPr>
              <a:t>resources. The successful use of law enforcement depends much more on people</a:t>
            </a:r>
          </a:p>
          <a:p>
            <a:pPr eaLnBrk="1" hangingPunct="1"/>
            <a:r>
              <a:rPr lang="en-US" altLang="en-US" smtClean="0">
                <a:latin typeface="Times New Roman" panose="02020603050405020304" pitchFamily="18" charset="0"/>
                <a:ea typeface="ＭＳ Ｐゴシック" panose="020B0600070205080204" pitchFamily="34" charset="-128"/>
              </a:rPr>
              <a:t>skills than technical skills. Management needs to understand the criminal investigation</a:t>
            </a:r>
          </a:p>
          <a:p>
            <a:pPr eaLnBrk="1" hangingPunct="1"/>
            <a:r>
              <a:rPr lang="en-US" altLang="en-US" smtClean="0">
                <a:latin typeface="Times New Roman" panose="02020603050405020304" pitchFamily="18" charset="0"/>
                <a:ea typeface="ＭＳ Ｐゴシック" panose="020B0600070205080204" pitchFamily="34" charset="-128"/>
              </a:rPr>
              <a:t>process, the inputs that investigators need, and the ways in which the victim can</a:t>
            </a:r>
          </a:p>
          <a:p>
            <a:pPr eaLnBrk="1" hangingPunct="1"/>
            <a:r>
              <a:rPr lang="en-US" altLang="en-US" smtClean="0">
                <a:latin typeface="Times New Roman" panose="02020603050405020304" pitchFamily="18" charset="0"/>
                <a:ea typeface="ＭＳ Ｐゴシック" panose="020B0600070205080204" pitchFamily="34" charset="-128"/>
              </a:rPr>
              <a:t>contribute positively to the investigation.</a:t>
            </a:r>
          </a:p>
          <a:p>
            <a:pPr eaLnBrk="1" hangingPunct="1"/>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sp>
        <p:nvSpPr>
          <p:cNvPr id="317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0537ADA-8511-4BAA-A1C4-72A6BF0DD594}" type="slidenum">
              <a:rPr lang="en-AU" altLang="en-US">
                <a:latin typeface="Arial" panose="020B0604020202020204" pitchFamily="34" charset="0"/>
              </a:rPr>
              <a:pPr>
                <a:spcBef>
                  <a:spcPct val="0"/>
                </a:spcBef>
              </a:pPr>
              <a:t>10</a:t>
            </a:fld>
            <a:endParaRPr lang="en-AU" altLang="en-US">
              <a:latin typeface="Arial" panose="020B0604020202020204" pitchFamily="34" charset="0"/>
            </a:endParaRPr>
          </a:p>
        </p:txBody>
      </p:sp>
    </p:spTree>
    <p:extLst>
      <p:ext uri="{BB962C8B-B14F-4D97-AF65-F5344CB8AC3E}">
        <p14:creationId xmlns:p14="http://schemas.microsoft.com/office/powerpoint/2010/main" val="89698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noTextEdi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Executive management and security administrators need to look upon law enforcement</a:t>
            </a:r>
          </a:p>
          <a:p>
            <a:r>
              <a:rPr lang="en-US" altLang="en-US" smtClean="0">
                <a:latin typeface="Times New Roman" panose="02020603050405020304" pitchFamily="18" charset="0"/>
                <a:ea typeface="ＭＳ Ｐゴシック" panose="020B0600070205080204" pitchFamily="34" charset="-128"/>
              </a:rPr>
              <a:t>as another resource and tool, alongside technical, physical, and human-factor</a:t>
            </a:r>
          </a:p>
          <a:p>
            <a:r>
              <a:rPr lang="en-US" altLang="en-US" smtClean="0">
                <a:latin typeface="Times New Roman" panose="02020603050405020304" pitchFamily="18" charset="0"/>
                <a:ea typeface="ＭＳ Ｐゴシック" panose="020B0600070205080204" pitchFamily="34" charset="-128"/>
              </a:rPr>
              <a:t>resources. The successful use of law enforcement depends much more on people</a:t>
            </a:r>
          </a:p>
          <a:p>
            <a:r>
              <a:rPr lang="en-US" altLang="en-US" smtClean="0">
                <a:latin typeface="Times New Roman" panose="02020603050405020304" pitchFamily="18" charset="0"/>
                <a:ea typeface="ＭＳ Ｐゴシック" panose="020B0600070205080204" pitchFamily="34" charset="-128"/>
              </a:rPr>
              <a:t>skills than technical skills. Management needs to understand the criminal investigation</a:t>
            </a:r>
          </a:p>
          <a:p>
            <a:r>
              <a:rPr lang="en-US" altLang="en-US" smtClean="0">
                <a:latin typeface="Times New Roman" panose="02020603050405020304" pitchFamily="18" charset="0"/>
                <a:ea typeface="ＭＳ Ｐゴシック" panose="020B0600070205080204" pitchFamily="34" charset="-128"/>
              </a:rPr>
              <a:t>process, the inputs that investigators need, and the ways in which the victim can</a:t>
            </a:r>
          </a:p>
          <a:p>
            <a:r>
              <a:rPr lang="en-US" altLang="en-US" smtClean="0">
                <a:latin typeface="Times New Roman" panose="02020603050405020304" pitchFamily="18" charset="0"/>
                <a:ea typeface="ＭＳ Ｐゴシック" panose="020B0600070205080204" pitchFamily="34" charset="-128"/>
              </a:rPr>
              <a:t>contribute positively to the investigation.</a:t>
            </a: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E06C58B-495F-4D0B-8463-C385B7419E75}" type="slidenum">
              <a:rPr lang="en-AU" altLang="en-US">
                <a:latin typeface="Arial" panose="020B0604020202020204" pitchFamily="34" charset="0"/>
              </a:rPr>
              <a:pPr>
                <a:spcBef>
                  <a:spcPct val="0"/>
                </a:spcBef>
              </a:pPr>
              <a:t>11</a:t>
            </a:fld>
            <a:endParaRPr lang="en-AU" altLang="en-US">
              <a:latin typeface="Arial" panose="020B0604020202020204" pitchFamily="34" charset="0"/>
            </a:endParaRPr>
          </a:p>
        </p:txBody>
      </p:sp>
    </p:spTree>
    <p:extLst>
      <p:ext uri="{BB962C8B-B14F-4D97-AF65-F5344CB8AC3E}">
        <p14:creationId xmlns:p14="http://schemas.microsoft.com/office/powerpoint/2010/main" val="4012896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91E62F5-DD47-4642-8634-A4B42DD240BC}" type="slidenum">
              <a:rPr lang="en-AU" altLang="en-US">
                <a:latin typeface="Arial" panose="020B0604020202020204" pitchFamily="34" charset="0"/>
              </a:rPr>
              <a:pPr>
                <a:spcBef>
                  <a:spcPct val="0"/>
                </a:spcBef>
              </a:pPr>
              <a:t>12</a:t>
            </a:fld>
            <a:endParaRPr lang="en-AU" altLang="en-US">
              <a:latin typeface="Arial" panose="020B0604020202020204" pitchFamily="34" charset="0"/>
            </a:endParaRPr>
          </a:p>
        </p:txBody>
      </p:sp>
      <p:sp>
        <p:nvSpPr>
          <p:cNvPr id="35842" name="Rectangle 2"/>
          <p:cNvSpPr>
            <a:spLocks noRot="1" noChangeArrowheads="1" noTextEdit="1"/>
          </p:cNvSpPr>
          <p:nvPr>
            <p:ph type="sldImg"/>
          </p:nvPr>
        </p:nvSpPr>
        <p:spPr>
          <a:ln/>
        </p:spPr>
      </p:sp>
      <p:sp>
        <p:nvSpPr>
          <p:cNvPr id="3584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 Intellectual property : Any intangible asset that consists of human knowledge</a:t>
            </a:r>
          </a:p>
          <a:p>
            <a:pPr eaLnBrk="1" hangingPunct="1"/>
            <a:r>
              <a:rPr lang="en-US" altLang="en-US" smtClean="0">
                <a:latin typeface="Times New Roman" panose="02020603050405020304" pitchFamily="18" charset="0"/>
                <a:ea typeface="ＭＳ Ｐゴシック" panose="020B0600070205080204" pitchFamily="34" charset="-128"/>
              </a:rPr>
              <a:t>and ideas. Examples include software, data, novels, sound recordings, the design</a:t>
            </a:r>
          </a:p>
          <a:p>
            <a:pPr eaLnBrk="1" hangingPunct="1"/>
            <a:r>
              <a:rPr lang="en-US" altLang="en-US" smtClean="0">
                <a:latin typeface="Times New Roman" panose="02020603050405020304" pitchFamily="18" charset="0"/>
                <a:ea typeface="ＭＳ Ｐゴシック" panose="020B0600070205080204" pitchFamily="34" charset="-128"/>
              </a:rPr>
              <a:t>of a new type of mousetrap, or a cure for a disease.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There are three main types of intellectual property for which legal protection is available:</a:t>
            </a:r>
          </a:p>
          <a:p>
            <a:pPr eaLnBrk="1" hangingPunct="1"/>
            <a:r>
              <a:rPr lang="en-US" altLang="en-US" smtClean="0">
                <a:latin typeface="Times New Roman" panose="02020603050405020304" pitchFamily="18" charset="0"/>
                <a:ea typeface="ＭＳ Ｐゴシック" panose="020B0600070205080204" pitchFamily="34" charset="-128"/>
              </a:rPr>
              <a:t>copyrights, trademarks, and patents. The legal protection is against infringement ,</a:t>
            </a:r>
          </a:p>
          <a:p>
            <a:pPr eaLnBrk="1" hangingPunct="1"/>
            <a:r>
              <a:rPr lang="en-US" altLang="en-US" smtClean="0">
                <a:latin typeface="Times New Roman" panose="02020603050405020304" pitchFamily="18" charset="0"/>
                <a:ea typeface="ＭＳ Ｐゴシック" panose="020B0600070205080204" pitchFamily="34" charset="-128"/>
              </a:rPr>
              <a:t>which is the invasion of the rights secured by copyrights, trademarks, and patents. The</a:t>
            </a:r>
          </a:p>
          <a:p>
            <a:pPr eaLnBrk="1" hangingPunct="1"/>
            <a:r>
              <a:rPr lang="en-US" altLang="en-US" smtClean="0">
                <a:latin typeface="Times New Roman" panose="02020603050405020304" pitchFamily="18" charset="0"/>
                <a:ea typeface="ＭＳ Ｐゴシック" panose="020B0600070205080204" pitchFamily="34" charset="-128"/>
              </a:rPr>
              <a:t>right to seek civil recourse against anyone infringing his or her property is granted to</a:t>
            </a:r>
          </a:p>
          <a:p>
            <a:pPr eaLnBrk="1" hangingPunct="1"/>
            <a:r>
              <a:rPr lang="en-US" altLang="en-US" smtClean="0">
                <a:latin typeface="Times New Roman" panose="02020603050405020304" pitchFamily="18" charset="0"/>
                <a:ea typeface="ＭＳ Ｐゴシック" panose="020B0600070205080204" pitchFamily="34" charset="-128"/>
              </a:rPr>
              <a:t>the IP owner. Depending upon the type of IP, infringement may vary ( Figure 19.1 ).</a:t>
            </a:r>
          </a:p>
        </p:txBody>
      </p:sp>
    </p:spTree>
    <p:extLst>
      <p:ext uri="{BB962C8B-B14F-4D97-AF65-F5344CB8AC3E}">
        <p14:creationId xmlns:p14="http://schemas.microsoft.com/office/powerpoint/2010/main" val="85718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AF9F3A2-76AC-47C7-AB3B-C66679BD7AC6}" type="slidenum">
              <a:rPr lang="en-AU" altLang="en-US">
                <a:latin typeface="Arial" panose="020B0604020202020204" pitchFamily="34" charset="0"/>
              </a:rPr>
              <a:pPr>
                <a:spcBef>
                  <a:spcPct val="0"/>
                </a:spcBef>
              </a:pPr>
              <a:t>13</a:t>
            </a:fld>
            <a:endParaRPr lang="en-AU" altLang="en-US">
              <a:latin typeface="Arial" panose="020B0604020202020204" pitchFamily="34" charset="0"/>
            </a:endParaRPr>
          </a:p>
        </p:txBody>
      </p:sp>
      <p:sp>
        <p:nvSpPr>
          <p:cNvPr id="37890" name="Rectangle 2"/>
          <p:cNvSpPr>
            <a:spLocks noRo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Copyright law protects the tangible or fixed expression of an idea,</a:t>
            </a:r>
          </a:p>
          <a:p>
            <a:pPr eaLnBrk="1" hangingPunct="1"/>
            <a:r>
              <a:rPr lang="en-US" altLang="en-US" smtClean="0">
                <a:latin typeface="Times New Roman" panose="02020603050405020304" pitchFamily="18" charset="0"/>
                <a:ea typeface="ＭＳ Ｐゴシック" panose="020B0600070205080204" pitchFamily="34" charset="-128"/>
              </a:rPr>
              <a:t>not the idea itself. A creator can claim copyright, and file for the copyright at a</a:t>
            </a:r>
          </a:p>
          <a:p>
            <a:pPr eaLnBrk="1" hangingPunct="1"/>
            <a:r>
              <a:rPr lang="en-US" altLang="en-US" smtClean="0">
                <a:latin typeface="Times New Roman" panose="02020603050405020304" pitchFamily="18" charset="0"/>
                <a:ea typeface="ＭＳ Ｐゴシック" panose="020B0600070205080204" pitchFamily="34" charset="-128"/>
              </a:rPr>
              <a:t>national government copyright office, if the following conditions are fulfilled:</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The proposed work is original.</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The creator has put this original idea into a concrete form, such as hard copy</a:t>
            </a:r>
          </a:p>
          <a:p>
            <a:pPr eaLnBrk="1" hangingPunct="1"/>
            <a:r>
              <a:rPr lang="en-US" altLang="en-US" smtClean="0">
                <a:latin typeface="Times New Roman" panose="02020603050405020304" pitchFamily="18" charset="0"/>
                <a:ea typeface="ＭＳ Ｐゴシック" panose="020B0600070205080204" pitchFamily="34" charset="-128"/>
              </a:rPr>
              <a:t>(paper), software, or multimedia form.</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5456242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CCAB932-9CD2-4F6B-A340-FCADD4B5EFF9}" type="slidenum">
              <a:rPr lang="en-AU" altLang="en-US">
                <a:latin typeface="Arial" panose="020B0604020202020204" pitchFamily="34" charset="0"/>
              </a:rPr>
              <a:pPr>
                <a:spcBef>
                  <a:spcPct val="0"/>
                </a:spcBef>
              </a:pPr>
              <a:t>14</a:t>
            </a:fld>
            <a:endParaRPr lang="en-AU" altLang="en-US">
              <a:latin typeface="Arial" panose="020B0604020202020204" pitchFamily="34" charset="0"/>
            </a:endParaRPr>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copyright owner has the following exclusive rights, protected against</a:t>
            </a:r>
          </a:p>
          <a:p>
            <a:pPr eaLnBrk="1" hangingPunct="1"/>
            <a:r>
              <a:rPr lang="en-US" altLang="en-US" smtClean="0">
                <a:latin typeface="Times New Roman" panose="02020603050405020304" pitchFamily="18" charset="0"/>
                <a:ea typeface="ＭＳ Ｐゴシック" panose="020B0600070205080204" pitchFamily="34" charset="-128"/>
              </a:rPr>
              <a:t>infringement: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Reproduction right: Lets the owner make copies of a work</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Modification right: Also known as the derivative-works right; concerns modifying</a:t>
            </a:r>
          </a:p>
          <a:p>
            <a:pPr eaLnBrk="1" hangingPunct="1"/>
            <a:r>
              <a:rPr lang="en-US" altLang="en-US" smtClean="0">
                <a:latin typeface="Times New Roman" panose="02020603050405020304" pitchFamily="18" charset="0"/>
                <a:ea typeface="ＭＳ Ｐゴシック" panose="020B0600070205080204" pitchFamily="34" charset="-128"/>
              </a:rPr>
              <a:t>a work to create a new or derivative work</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Distribution right: Lets the owner publicly sell, rent, lease, or lend copies of the</a:t>
            </a:r>
          </a:p>
          <a:p>
            <a:pPr eaLnBrk="1" hangingPunct="1"/>
            <a:r>
              <a:rPr lang="en-US" altLang="en-US" smtClean="0">
                <a:latin typeface="Times New Roman" panose="02020603050405020304" pitchFamily="18" charset="0"/>
                <a:ea typeface="ＭＳ Ｐゴシック" panose="020B0600070205080204" pitchFamily="34" charset="-128"/>
              </a:rPr>
              <a:t>work</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Public-performance right: Applies mainly to live performances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Public-display right: Lets the owner publicly show a copy of the work directly</a:t>
            </a:r>
          </a:p>
          <a:p>
            <a:pPr eaLnBrk="1" hangingPunct="1"/>
            <a:r>
              <a:rPr lang="en-US" altLang="en-US" smtClean="0">
                <a:latin typeface="Times New Roman" panose="02020603050405020304" pitchFamily="18" charset="0"/>
                <a:ea typeface="ＭＳ Ｐゴシック" panose="020B0600070205080204" pitchFamily="34" charset="-128"/>
              </a:rPr>
              <a:t>or by means of a film, slide, or television image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Examples of items that may be copyrighted include the following [BRAU01]:</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Literary works: Novels, nonfiction prose, poetry, newspaper articles and newspapers,</a:t>
            </a:r>
          </a:p>
          <a:p>
            <a:pPr eaLnBrk="1" hangingPunct="1"/>
            <a:r>
              <a:rPr lang="en-US" altLang="en-US" smtClean="0">
                <a:latin typeface="Times New Roman" panose="02020603050405020304" pitchFamily="18" charset="0"/>
                <a:ea typeface="ＭＳ Ｐゴシック" panose="020B0600070205080204" pitchFamily="34" charset="-128"/>
              </a:rPr>
              <a:t>magazine articles and magazines, catalogs, brochures, ads (text), and</a:t>
            </a:r>
          </a:p>
          <a:p>
            <a:pPr eaLnBrk="1" hangingPunct="1"/>
            <a:r>
              <a:rPr lang="en-US" altLang="en-US" smtClean="0">
                <a:latin typeface="Times New Roman" panose="02020603050405020304" pitchFamily="18" charset="0"/>
                <a:ea typeface="ＭＳ Ｐゴシック" panose="020B0600070205080204" pitchFamily="34" charset="-128"/>
              </a:rPr>
              <a:t>compilations such as business directories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Musical works: Songs, advertising jingles, and instrumentals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Dramatic works: Plays, operas, and skits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Pantomimes and choreographic works: Ballets, modern dance, jazz dance, and</a:t>
            </a:r>
          </a:p>
          <a:p>
            <a:pPr eaLnBrk="1" hangingPunct="1"/>
            <a:r>
              <a:rPr lang="en-US" altLang="en-US" smtClean="0">
                <a:latin typeface="Times New Roman" panose="02020603050405020304" pitchFamily="18" charset="0"/>
                <a:ea typeface="ＭＳ Ｐゴシック" panose="020B0600070205080204" pitchFamily="34" charset="-128"/>
              </a:rPr>
              <a:t>mime works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Pictorial, graphic, and sculptural works: Photographs, posters, maps, paintings,</a:t>
            </a:r>
          </a:p>
          <a:p>
            <a:pPr eaLnBrk="1" hangingPunct="1"/>
            <a:r>
              <a:rPr lang="en-US" altLang="en-US" smtClean="0">
                <a:latin typeface="Times New Roman" panose="02020603050405020304" pitchFamily="18" charset="0"/>
                <a:ea typeface="ＭＳ Ｐゴシック" panose="020B0600070205080204" pitchFamily="34" charset="-128"/>
              </a:rPr>
              <a:t>drawings, graphic art, display ads, cartoon strips and cartoon characters, stuffed</a:t>
            </a:r>
          </a:p>
          <a:p>
            <a:pPr eaLnBrk="1" hangingPunct="1"/>
            <a:r>
              <a:rPr lang="en-US" altLang="en-US" smtClean="0">
                <a:latin typeface="Times New Roman" panose="02020603050405020304" pitchFamily="18" charset="0"/>
                <a:ea typeface="ＭＳ Ｐゴシック" panose="020B0600070205080204" pitchFamily="34" charset="-128"/>
              </a:rPr>
              <a:t>animals, statues, paintings, and works of fine art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Motion pictures and other audiovisual works: Movies, documentaries, travelogues,</a:t>
            </a:r>
          </a:p>
          <a:p>
            <a:pPr eaLnBrk="1" hangingPunct="1"/>
            <a:r>
              <a:rPr lang="en-US" altLang="en-US" smtClean="0">
                <a:latin typeface="Times New Roman" panose="02020603050405020304" pitchFamily="18" charset="0"/>
                <a:ea typeface="ＭＳ Ｐゴシック" panose="020B0600070205080204" pitchFamily="34" charset="-128"/>
              </a:rPr>
              <a:t>training films and videos, television shows, television ads, and interactive</a:t>
            </a:r>
          </a:p>
          <a:p>
            <a:pPr eaLnBrk="1" hangingPunct="1"/>
            <a:r>
              <a:rPr lang="en-US" altLang="en-US" smtClean="0">
                <a:latin typeface="Times New Roman" panose="02020603050405020304" pitchFamily="18" charset="0"/>
                <a:ea typeface="ＭＳ Ｐゴシック" panose="020B0600070205080204" pitchFamily="34" charset="-128"/>
              </a:rPr>
              <a:t>multimedia works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Sound recordings: Recordings of music, sound, or words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Architectural works: Building designs, whether in the form of architectural</a:t>
            </a:r>
          </a:p>
          <a:p>
            <a:pPr eaLnBrk="1" hangingPunct="1"/>
            <a:r>
              <a:rPr lang="en-US" altLang="en-US" smtClean="0">
                <a:latin typeface="Times New Roman" panose="02020603050405020304" pitchFamily="18" charset="0"/>
                <a:ea typeface="ＭＳ Ｐゴシック" panose="020B0600070205080204" pitchFamily="34" charset="-128"/>
              </a:rPr>
              <a:t>plans, drawings, or the constructed building itself</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Software-related works: Computer software, software documentation and</a:t>
            </a:r>
          </a:p>
          <a:p>
            <a:pPr eaLnBrk="1" hangingPunct="1"/>
            <a:r>
              <a:rPr lang="en-US" altLang="en-US" smtClean="0">
                <a:latin typeface="Times New Roman" panose="02020603050405020304" pitchFamily="18" charset="0"/>
                <a:ea typeface="ＭＳ Ｐゴシック" panose="020B0600070205080204" pitchFamily="34" charset="-128"/>
              </a:rPr>
              <a:t>manuals, training manuals, other manuals</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482938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28CB5AA-325D-43B8-A06C-4013D24E021C}" type="slidenum">
              <a:rPr lang="en-AU" altLang="en-US">
                <a:latin typeface="Arial" panose="020B0604020202020204" pitchFamily="34" charset="0"/>
              </a:rPr>
              <a:pPr>
                <a:spcBef>
                  <a:spcPct val="0"/>
                </a:spcBef>
              </a:pPr>
              <a:t>15</a:t>
            </a:fld>
            <a:endParaRPr lang="en-AU" altLang="en-US">
              <a:latin typeface="Arial" panose="020B0604020202020204" pitchFamily="34" charset="0"/>
            </a:endParaRPr>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patent for an invention is the grant of a property right to the inventor.</a:t>
            </a:r>
          </a:p>
          <a:p>
            <a:pPr eaLnBrk="1" hangingPunct="1"/>
            <a:r>
              <a:rPr lang="en-US" altLang="en-US" smtClean="0">
                <a:latin typeface="Times New Roman" panose="02020603050405020304" pitchFamily="18" charset="0"/>
                <a:ea typeface="ＭＳ Ｐゴシック" panose="020B0600070205080204" pitchFamily="34" charset="-128"/>
              </a:rPr>
              <a:t>The right conferred by the patent grant is, in the language of the U.S. statute and</a:t>
            </a:r>
          </a:p>
          <a:p>
            <a:pPr eaLnBrk="1" hangingPunct="1"/>
            <a:r>
              <a:rPr lang="en-US" altLang="en-US" smtClean="0">
                <a:latin typeface="Times New Roman" panose="02020603050405020304" pitchFamily="18" charset="0"/>
                <a:ea typeface="ＭＳ Ｐゴシック" panose="020B0600070205080204" pitchFamily="34" charset="-128"/>
              </a:rPr>
              <a:t>of the grant itself, “the right to exclude others from making, using, offering for sale,</a:t>
            </a:r>
          </a:p>
          <a:p>
            <a:pPr eaLnBrk="1" hangingPunct="1"/>
            <a:r>
              <a:rPr lang="en-US" altLang="en-US" smtClean="0">
                <a:latin typeface="Times New Roman" panose="02020603050405020304" pitchFamily="18" charset="0"/>
                <a:ea typeface="ＭＳ Ｐゴシック" panose="020B0600070205080204" pitchFamily="34" charset="-128"/>
              </a:rPr>
              <a:t>or selling” the invention in the United States or “importing” the invention into the</a:t>
            </a:r>
          </a:p>
          <a:p>
            <a:pPr eaLnBrk="1" hangingPunct="1"/>
            <a:r>
              <a:rPr lang="en-US" altLang="en-US" smtClean="0">
                <a:latin typeface="Times New Roman" panose="02020603050405020304" pitchFamily="18" charset="0"/>
                <a:ea typeface="ＭＳ Ｐゴシック" panose="020B0600070205080204" pitchFamily="34" charset="-128"/>
              </a:rPr>
              <a:t>United States. Similar wording appears in the statutes of other nations. There are</a:t>
            </a:r>
          </a:p>
          <a:p>
            <a:pPr eaLnBrk="1" hangingPunct="1"/>
            <a:r>
              <a:rPr lang="en-US" altLang="en-US" smtClean="0">
                <a:latin typeface="Times New Roman" panose="02020603050405020304" pitchFamily="18" charset="0"/>
                <a:ea typeface="ＭＳ Ｐゴシック" panose="020B0600070205080204" pitchFamily="34" charset="-128"/>
              </a:rPr>
              <a:t>three types of patents: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Utility patents</a:t>
            </a:r>
            <a:r>
              <a:rPr lang="en-US" altLang="en-US" smtClean="0">
                <a:latin typeface="Times New Roman" panose="02020603050405020304" pitchFamily="18" charset="0"/>
                <a:ea typeface="ＭＳ Ｐゴシック" panose="020B0600070205080204" pitchFamily="34" charset="-128"/>
              </a:rPr>
              <a:t>: May be granted to anyone who invents or discovers any new</a:t>
            </a:r>
          </a:p>
          <a:p>
            <a:pPr eaLnBrk="1" hangingPunct="1"/>
            <a:r>
              <a:rPr lang="en-US" altLang="en-US" smtClean="0">
                <a:latin typeface="Times New Roman" panose="02020603050405020304" pitchFamily="18" charset="0"/>
                <a:ea typeface="ＭＳ Ｐゴシック" panose="020B0600070205080204" pitchFamily="34" charset="-128"/>
              </a:rPr>
              <a:t>and useful process, machine, article of manufacture, or composition of matter,</a:t>
            </a:r>
          </a:p>
          <a:p>
            <a:pPr eaLnBrk="1" hangingPunct="1"/>
            <a:r>
              <a:rPr lang="en-US" altLang="en-US" smtClean="0">
                <a:latin typeface="Times New Roman" panose="02020603050405020304" pitchFamily="18" charset="0"/>
                <a:ea typeface="ＭＳ Ｐゴシック" panose="020B0600070205080204" pitchFamily="34" charset="-128"/>
              </a:rPr>
              <a:t>or any new and useful improvement thereof;</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Design patents: </a:t>
            </a:r>
            <a:r>
              <a:rPr lang="en-US" altLang="en-US" smtClean="0">
                <a:latin typeface="Times New Roman" panose="02020603050405020304" pitchFamily="18" charset="0"/>
                <a:ea typeface="ＭＳ Ｐゴシック" panose="020B0600070205080204" pitchFamily="34" charset="-128"/>
              </a:rPr>
              <a:t>May be granted to anyone who invents a new, original, and</a:t>
            </a:r>
          </a:p>
          <a:p>
            <a:pPr eaLnBrk="1" hangingPunct="1"/>
            <a:r>
              <a:rPr lang="en-US" altLang="en-US" smtClean="0">
                <a:latin typeface="Times New Roman" panose="02020603050405020304" pitchFamily="18" charset="0"/>
                <a:ea typeface="ＭＳ Ｐゴシック" panose="020B0600070205080204" pitchFamily="34" charset="-128"/>
              </a:rPr>
              <a:t>ornamental design for an article of manufacture; and</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Plant patents</a:t>
            </a:r>
            <a:r>
              <a:rPr lang="en-US" altLang="en-US" smtClean="0">
                <a:latin typeface="Times New Roman" panose="02020603050405020304" pitchFamily="18" charset="0"/>
                <a:ea typeface="ＭＳ Ｐゴシック" panose="020B0600070205080204" pitchFamily="34" charset="-128"/>
              </a:rPr>
              <a:t>: May be granted to anyone who invents or discovers and asexually</a:t>
            </a:r>
          </a:p>
          <a:p>
            <a:pPr eaLnBrk="1" hangingPunct="1"/>
            <a:r>
              <a:rPr lang="en-US" altLang="en-US" smtClean="0">
                <a:latin typeface="Times New Roman" panose="02020603050405020304" pitchFamily="18" charset="0"/>
                <a:ea typeface="ＭＳ Ｐゴシック" panose="020B0600070205080204" pitchFamily="34" charset="-128"/>
              </a:rPr>
              <a:t>reproduces any distinct and new variety of plant.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An example of a patent from the computer security realm is the RSA public-key</a:t>
            </a:r>
          </a:p>
          <a:p>
            <a:pPr eaLnBrk="1" hangingPunct="1"/>
            <a:r>
              <a:rPr lang="en-US" altLang="en-US" smtClean="0">
                <a:latin typeface="Times New Roman" panose="02020603050405020304" pitchFamily="18" charset="0"/>
                <a:ea typeface="ＭＳ Ｐゴシック" panose="020B0600070205080204" pitchFamily="34" charset="-128"/>
              </a:rPr>
              <a:t>cryptosystem. From the time it was granted in 1983 until the patent expired in 2000,</a:t>
            </a:r>
          </a:p>
          <a:p>
            <a:pPr eaLnBrk="1" hangingPunct="1"/>
            <a:r>
              <a:rPr lang="en-US" altLang="en-US" smtClean="0">
                <a:latin typeface="Times New Roman" panose="02020603050405020304" pitchFamily="18" charset="0"/>
                <a:ea typeface="ＭＳ Ｐゴシック" panose="020B0600070205080204" pitchFamily="34" charset="-128"/>
              </a:rPr>
              <a:t>the patent holder, RSA Security, was entitled to receive a fee for each implementation</a:t>
            </a:r>
          </a:p>
          <a:p>
            <a:pPr eaLnBrk="1" hangingPunct="1"/>
            <a:r>
              <a:rPr lang="en-US" altLang="en-US" smtClean="0">
                <a:latin typeface="Times New Roman" panose="02020603050405020304" pitchFamily="18" charset="0"/>
                <a:ea typeface="ＭＳ Ｐゴシック" panose="020B0600070205080204" pitchFamily="34" charset="-128"/>
              </a:rPr>
              <a:t>of RSA.</a:t>
            </a:r>
          </a:p>
        </p:txBody>
      </p:sp>
    </p:spTree>
    <p:extLst>
      <p:ext uri="{BB962C8B-B14F-4D97-AF65-F5344CB8AC3E}">
        <p14:creationId xmlns:p14="http://schemas.microsoft.com/office/powerpoint/2010/main" val="28632524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A64679E-AEF4-4AF0-BB4C-9C2C5C749CEB}" type="slidenum">
              <a:rPr lang="en-AU" altLang="en-US">
                <a:latin typeface="Arial" panose="020B0604020202020204" pitchFamily="34" charset="0"/>
              </a:rPr>
              <a:pPr>
                <a:spcBef>
                  <a:spcPct val="0"/>
                </a:spcBef>
              </a:pPr>
              <a:t>16</a:t>
            </a:fld>
            <a:endParaRPr lang="en-AU" altLang="en-US">
              <a:latin typeface="Arial" panose="020B0604020202020204" pitchFamily="34" charset="0"/>
            </a:endParaRPr>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trademark is a word, name, symbol, or device that is used in trade</a:t>
            </a:r>
          </a:p>
          <a:p>
            <a:pPr eaLnBrk="1" hangingPunct="1"/>
            <a:r>
              <a:rPr lang="en-US" altLang="en-US" smtClean="0">
                <a:latin typeface="Times New Roman" panose="02020603050405020304" pitchFamily="18" charset="0"/>
                <a:ea typeface="ＭＳ Ｐゴシック" panose="020B0600070205080204" pitchFamily="34" charset="-128"/>
              </a:rPr>
              <a:t>with goods to indicate the source of the goods and to distinguish them from the</a:t>
            </a:r>
          </a:p>
          <a:p>
            <a:pPr eaLnBrk="1" hangingPunct="1"/>
            <a:r>
              <a:rPr lang="en-US" altLang="en-US" smtClean="0">
                <a:latin typeface="Times New Roman" panose="02020603050405020304" pitchFamily="18" charset="0"/>
                <a:ea typeface="ＭＳ Ｐゴシック" panose="020B0600070205080204" pitchFamily="34" charset="-128"/>
              </a:rPr>
              <a:t>goods of others. A servicemark is the same as a trademark except that it identifies</a:t>
            </a:r>
          </a:p>
          <a:p>
            <a:pPr eaLnBrk="1" hangingPunct="1"/>
            <a:r>
              <a:rPr lang="en-US" altLang="en-US" smtClean="0">
                <a:latin typeface="Times New Roman" panose="02020603050405020304" pitchFamily="18" charset="0"/>
                <a:ea typeface="ＭＳ Ｐゴシック" panose="020B0600070205080204" pitchFamily="34" charset="-128"/>
              </a:rPr>
              <a:t>and distinguishes the source of a service rather than a product. The terms</a:t>
            </a:r>
            <a:r>
              <a:rPr lang="en-US" altLang="en-US" b="1" smtClean="0">
                <a:latin typeface="Times New Roman" panose="02020603050405020304" pitchFamily="18" charset="0"/>
                <a:ea typeface="ＭＳ Ｐゴシック" panose="020B0600070205080204" pitchFamily="34" charset="-128"/>
              </a:rPr>
              <a:t> trademark</a:t>
            </a:r>
          </a:p>
          <a:p>
            <a:pPr eaLnBrk="1" hangingPunct="1"/>
            <a:r>
              <a:rPr lang="en-US" altLang="en-US" smtClean="0">
                <a:latin typeface="Times New Roman" panose="02020603050405020304" pitchFamily="18" charset="0"/>
                <a:ea typeface="ＭＳ Ｐゴシック" panose="020B0600070205080204" pitchFamily="34" charset="-128"/>
              </a:rPr>
              <a:t>and </a:t>
            </a:r>
            <a:r>
              <a:rPr lang="en-US" altLang="en-US" i="1" smtClean="0">
                <a:latin typeface="Times New Roman" panose="02020603050405020304" pitchFamily="18" charset="0"/>
                <a:ea typeface="ＭＳ Ｐゴシック" panose="020B0600070205080204" pitchFamily="34" charset="-128"/>
              </a:rPr>
              <a:t>mark </a:t>
            </a:r>
            <a:r>
              <a:rPr lang="en-US" altLang="en-US" smtClean="0">
                <a:latin typeface="Times New Roman" panose="02020603050405020304" pitchFamily="18" charset="0"/>
                <a:ea typeface="ＭＳ Ｐゴシック" panose="020B0600070205080204" pitchFamily="34" charset="-128"/>
              </a:rPr>
              <a:t>are commonly used to refer to both trademarks and servicemarks.</a:t>
            </a:r>
          </a:p>
          <a:p>
            <a:pPr eaLnBrk="1" hangingPunct="1"/>
            <a:r>
              <a:rPr lang="en-US" altLang="en-US" smtClean="0">
                <a:latin typeface="Times New Roman" panose="02020603050405020304" pitchFamily="18" charset="0"/>
                <a:ea typeface="ＭＳ Ｐゴシック" panose="020B0600070205080204" pitchFamily="34" charset="-128"/>
              </a:rPr>
              <a:t>Trademark rights may be used to prevent others from using a confusingly similar</a:t>
            </a:r>
          </a:p>
          <a:p>
            <a:pPr eaLnBrk="1" hangingPunct="1"/>
            <a:r>
              <a:rPr lang="en-US" altLang="en-US" smtClean="0">
                <a:latin typeface="Times New Roman" panose="02020603050405020304" pitchFamily="18" charset="0"/>
                <a:ea typeface="ＭＳ Ｐゴシック" panose="020B0600070205080204" pitchFamily="34" charset="-128"/>
              </a:rPr>
              <a:t>mark, but not to prevent others from making the same goods or from selling the</a:t>
            </a:r>
          </a:p>
          <a:p>
            <a:pPr eaLnBrk="1" hangingPunct="1"/>
            <a:r>
              <a:rPr lang="en-US" altLang="en-US" smtClean="0">
                <a:latin typeface="Times New Roman" panose="02020603050405020304" pitchFamily="18" charset="0"/>
                <a:ea typeface="ＭＳ Ｐゴシック" panose="020B0600070205080204" pitchFamily="34" charset="-128"/>
              </a:rPr>
              <a:t>same goods or services under a clearly different mark.</a:t>
            </a:r>
          </a:p>
        </p:txBody>
      </p:sp>
    </p:spTree>
    <p:extLst>
      <p:ext uri="{BB962C8B-B14F-4D97-AF65-F5344CB8AC3E}">
        <p14:creationId xmlns:p14="http://schemas.microsoft.com/office/powerpoint/2010/main" val="42910998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A number of forms of intellectual property are relevant in the context of network</a:t>
            </a:r>
          </a:p>
          <a:p>
            <a:r>
              <a:rPr lang="en-US" altLang="en-US" smtClean="0">
                <a:latin typeface="Times New Roman" panose="02020603050405020304" pitchFamily="18" charset="0"/>
                <a:ea typeface="ＭＳ Ｐゴシック" panose="020B0600070205080204" pitchFamily="34" charset="-128"/>
              </a:rPr>
              <a:t>and computer security. Here we mention some of the most prominent:</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Software</a:t>
            </a:r>
            <a:r>
              <a:rPr lang="en-US" altLang="en-US" smtClean="0">
                <a:latin typeface="Times New Roman" panose="02020603050405020304" pitchFamily="18" charset="0"/>
                <a:ea typeface="ＭＳ Ｐゴシック" panose="020B0600070205080204" pitchFamily="34" charset="-128"/>
              </a:rPr>
              <a:t>: This includes programs produced by vendors of commercial software</a:t>
            </a:r>
          </a:p>
          <a:p>
            <a:r>
              <a:rPr lang="en-US" altLang="en-US" smtClean="0">
                <a:latin typeface="Times New Roman" panose="02020603050405020304" pitchFamily="18" charset="0"/>
                <a:ea typeface="ＭＳ Ｐゴシック" panose="020B0600070205080204" pitchFamily="34" charset="-128"/>
              </a:rPr>
              <a:t>(e.g., operating systems, utility programs, applications) as well as shareware,</a:t>
            </a:r>
          </a:p>
          <a:p>
            <a:r>
              <a:rPr lang="en-US" altLang="en-US" smtClean="0">
                <a:latin typeface="Times New Roman" panose="02020603050405020304" pitchFamily="18" charset="0"/>
                <a:ea typeface="ＭＳ Ｐゴシック" panose="020B0600070205080204" pitchFamily="34" charset="-128"/>
              </a:rPr>
              <a:t>proprietary software created by an organization for internal use, and software</a:t>
            </a:r>
          </a:p>
          <a:p>
            <a:r>
              <a:rPr lang="en-US" altLang="en-US" smtClean="0">
                <a:latin typeface="Times New Roman" panose="02020603050405020304" pitchFamily="18" charset="0"/>
                <a:ea typeface="ＭＳ Ｐゴシック" panose="020B0600070205080204" pitchFamily="34" charset="-128"/>
              </a:rPr>
              <a:t>produced by individuals. For all such software, copyright protection is available if</a:t>
            </a:r>
          </a:p>
          <a:p>
            <a:r>
              <a:rPr lang="en-US" altLang="en-US" smtClean="0">
                <a:latin typeface="Times New Roman" panose="02020603050405020304" pitchFamily="18" charset="0"/>
                <a:ea typeface="ＭＳ Ｐゴシック" panose="020B0600070205080204" pitchFamily="34" charset="-128"/>
              </a:rPr>
              <a:t>desired. In some cases, a patent protection may also be appropriate.</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Databases</a:t>
            </a:r>
            <a:r>
              <a:rPr lang="en-US" altLang="en-US" smtClean="0">
                <a:latin typeface="Times New Roman" panose="02020603050405020304" pitchFamily="18" charset="0"/>
                <a:ea typeface="ＭＳ Ｐゴシック" panose="020B0600070205080204" pitchFamily="34" charset="-128"/>
              </a:rPr>
              <a:t>: A database may consist of data that is collected and organized in</a:t>
            </a:r>
          </a:p>
          <a:p>
            <a:r>
              <a:rPr lang="en-US" altLang="en-US" smtClean="0">
                <a:latin typeface="Times New Roman" panose="02020603050405020304" pitchFamily="18" charset="0"/>
                <a:ea typeface="ＭＳ Ｐゴシック" panose="020B0600070205080204" pitchFamily="34" charset="-128"/>
              </a:rPr>
              <a:t>such a fashion that it has potential commercial value. An example is an economic</a:t>
            </a:r>
          </a:p>
          <a:p>
            <a:r>
              <a:rPr lang="en-US" altLang="en-US" smtClean="0">
                <a:latin typeface="Times New Roman" panose="02020603050405020304" pitchFamily="18" charset="0"/>
                <a:ea typeface="ＭＳ Ｐゴシック" panose="020B0600070205080204" pitchFamily="34" charset="-128"/>
              </a:rPr>
              <a:t>forecasting database. Such databases may be protected by copyright.</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Digital content: </a:t>
            </a:r>
            <a:r>
              <a:rPr lang="en-US" altLang="en-US" smtClean="0">
                <a:latin typeface="Times New Roman" panose="02020603050405020304" pitchFamily="18" charset="0"/>
                <a:ea typeface="ＭＳ Ｐゴシック" panose="020B0600070205080204" pitchFamily="34" charset="-128"/>
              </a:rPr>
              <a:t>This category includes audio files, video files, multimedia,</a:t>
            </a:r>
          </a:p>
          <a:p>
            <a:r>
              <a:rPr lang="en-US" altLang="en-US" smtClean="0">
                <a:latin typeface="Times New Roman" panose="02020603050405020304" pitchFamily="18" charset="0"/>
                <a:ea typeface="ＭＳ Ｐゴシック" panose="020B0600070205080204" pitchFamily="34" charset="-128"/>
              </a:rPr>
              <a:t>courseware, Web site content, and any other original digital work that can be</a:t>
            </a:r>
          </a:p>
          <a:p>
            <a:r>
              <a:rPr lang="en-US" altLang="en-US" smtClean="0">
                <a:latin typeface="Times New Roman" panose="02020603050405020304" pitchFamily="18" charset="0"/>
                <a:ea typeface="ＭＳ Ｐゴシック" panose="020B0600070205080204" pitchFamily="34" charset="-128"/>
              </a:rPr>
              <a:t>presented in some fashion using computers or other digital devices.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Algorithms</a:t>
            </a:r>
            <a:r>
              <a:rPr lang="en-US" altLang="en-US" smtClean="0">
                <a:latin typeface="Times New Roman" panose="02020603050405020304" pitchFamily="18" charset="0"/>
                <a:ea typeface="ＭＳ Ｐゴシック" panose="020B0600070205080204" pitchFamily="34" charset="-128"/>
              </a:rPr>
              <a:t>: An example of a patentable algorithm, previously cited, is the</a:t>
            </a:r>
          </a:p>
          <a:p>
            <a:r>
              <a:rPr lang="en-US" altLang="en-US" smtClean="0">
                <a:latin typeface="Times New Roman" panose="02020603050405020304" pitchFamily="18" charset="0"/>
                <a:ea typeface="ＭＳ Ｐゴシック" panose="020B0600070205080204" pitchFamily="34" charset="-128"/>
              </a:rPr>
              <a:t>RSA public-key cryptosystem.</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The computer security techniques discussed in this book provide some protection</a:t>
            </a:r>
          </a:p>
          <a:p>
            <a:r>
              <a:rPr lang="en-US" altLang="en-US" smtClean="0">
                <a:latin typeface="Times New Roman" panose="02020603050405020304" pitchFamily="18" charset="0"/>
                <a:ea typeface="ＭＳ Ｐゴシック" panose="020B0600070205080204" pitchFamily="34" charset="-128"/>
              </a:rPr>
              <a:t>in some of the categories mentioned above. For example, a statistical database</a:t>
            </a:r>
          </a:p>
          <a:p>
            <a:r>
              <a:rPr lang="en-US" altLang="en-US" smtClean="0">
                <a:latin typeface="Times New Roman" panose="02020603050405020304" pitchFamily="18" charset="0"/>
                <a:ea typeface="ＭＳ Ｐゴシック" panose="020B0600070205080204" pitchFamily="34" charset="-128"/>
              </a:rPr>
              <a:t>is intended for use in such a way as to produce statistical results, without the user</a:t>
            </a:r>
          </a:p>
          <a:p>
            <a:r>
              <a:rPr lang="en-US" altLang="en-US" smtClean="0">
                <a:latin typeface="Times New Roman" panose="02020603050405020304" pitchFamily="18" charset="0"/>
                <a:ea typeface="ＭＳ Ｐゴシック" panose="020B0600070205080204" pitchFamily="34" charset="-128"/>
              </a:rPr>
              <a:t>having access to the raw data. Various techniques for protecting the raw data are</a:t>
            </a:r>
          </a:p>
          <a:p>
            <a:r>
              <a:rPr lang="en-US" altLang="en-US" smtClean="0">
                <a:latin typeface="Times New Roman" panose="02020603050405020304" pitchFamily="18" charset="0"/>
                <a:ea typeface="ＭＳ Ｐゴシック" panose="020B0600070205080204" pitchFamily="34" charset="-128"/>
              </a:rPr>
              <a:t>discussed in Chapter 5. On the other hand, if a user is given access to software, such</a:t>
            </a:r>
          </a:p>
          <a:p>
            <a:r>
              <a:rPr lang="en-US" altLang="en-US" smtClean="0">
                <a:latin typeface="Times New Roman" panose="02020603050405020304" pitchFamily="18" charset="0"/>
                <a:ea typeface="ＭＳ Ｐゴシック" panose="020B0600070205080204" pitchFamily="34" charset="-128"/>
              </a:rPr>
              <a:t>as an operating system or an application, it is possible for the user to make copies</a:t>
            </a:r>
          </a:p>
          <a:p>
            <a:r>
              <a:rPr lang="en-US" altLang="en-US" smtClean="0">
                <a:latin typeface="Times New Roman" panose="02020603050405020304" pitchFamily="18" charset="0"/>
                <a:ea typeface="ＭＳ Ｐゴシック" panose="020B0600070205080204" pitchFamily="34" charset="-128"/>
              </a:rPr>
              <a:t>of the object image and distribute the copies or use them on machines for which a</a:t>
            </a:r>
          </a:p>
          <a:p>
            <a:r>
              <a:rPr lang="en-US" altLang="en-US" smtClean="0">
                <a:latin typeface="Times New Roman" panose="02020603050405020304" pitchFamily="18" charset="0"/>
                <a:ea typeface="ＭＳ Ｐゴシック" panose="020B0600070205080204" pitchFamily="34" charset="-128"/>
              </a:rPr>
              <a:t>license has not been obtained. In such cases, legal sanctions rather than technical</a:t>
            </a:r>
          </a:p>
          <a:p>
            <a:r>
              <a:rPr lang="en-US" altLang="en-US" smtClean="0">
                <a:latin typeface="Times New Roman" panose="02020603050405020304" pitchFamily="18" charset="0"/>
                <a:ea typeface="ＭＳ Ｐゴシック" panose="020B0600070205080204" pitchFamily="34" charset="-128"/>
              </a:rPr>
              <a:t>computer security measures are the appropriate tool for protection.</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8AC8BD1-E460-4718-B20A-A457C8EA515E}" type="slidenum">
              <a:rPr lang="en-AU" altLang="en-US">
                <a:latin typeface="Arial" panose="020B0604020202020204" pitchFamily="34" charset="0"/>
              </a:rPr>
              <a:pPr>
                <a:spcBef>
                  <a:spcPct val="0"/>
                </a:spcBef>
              </a:pPr>
              <a:t>17</a:t>
            </a:fld>
            <a:endParaRPr lang="en-AU" altLang="en-US">
              <a:latin typeface="Arial" panose="020B0604020202020204" pitchFamily="34" charset="0"/>
            </a:endParaRPr>
          </a:p>
        </p:txBody>
      </p:sp>
    </p:spTree>
    <p:extLst>
      <p:ext uri="{BB962C8B-B14F-4D97-AF65-F5344CB8AC3E}">
        <p14:creationId xmlns:p14="http://schemas.microsoft.com/office/powerpoint/2010/main" val="3550078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D225E00-9AE2-4276-B045-B03236191F38}" type="slidenum">
              <a:rPr lang="en-AU" altLang="en-US">
                <a:latin typeface="Arial" panose="020B0604020202020204" pitchFamily="34" charset="0"/>
              </a:rPr>
              <a:pPr>
                <a:spcBef>
                  <a:spcPct val="0"/>
                </a:spcBef>
              </a:pPr>
              <a:t>18</a:t>
            </a:fld>
            <a:endParaRPr lang="en-AU" altLang="en-US">
              <a:latin typeface="Arial" panose="020B0604020202020204" pitchFamily="34" charset="0"/>
            </a:endParaRPr>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U.S. Digital Millennium Copyright Act (DMCA) has had a profound effect</a:t>
            </a:r>
          </a:p>
          <a:p>
            <a:pPr eaLnBrk="1" hangingPunct="1"/>
            <a:r>
              <a:rPr lang="en-US" altLang="en-US" smtClean="0">
                <a:latin typeface="Times New Roman" panose="02020603050405020304" pitchFamily="18" charset="0"/>
                <a:ea typeface="ＭＳ Ｐゴシック" panose="020B0600070205080204" pitchFamily="34" charset="-128"/>
              </a:rPr>
              <a:t>on the protection of digital content rights in both the United States and worldwide.</a:t>
            </a:r>
          </a:p>
          <a:p>
            <a:pPr eaLnBrk="1" hangingPunct="1"/>
            <a:r>
              <a:rPr lang="en-US" altLang="en-US" smtClean="0">
                <a:latin typeface="Times New Roman" panose="02020603050405020304" pitchFamily="18" charset="0"/>
                <a:ea typeface="ＭＳ Ｐゴシック" panose="020B0600070205080204" pitchFamily="34" charset="-128"/>
              </a:rPr>
              <a:t>The DMCA, signed into law in 1998, is designed to implement World Intellectual</a:t>
            </a:r>
          </a:p>
          <a:p>
            <a:pPr eaLnBrk="1" hangingPunct="1"/>
            <a:r>
              <a:rPr lang="en-US" altLang="en-US" smtClean="0">
                <a:latin typeface="Times New Roman" panose="02020603050405020304" pitchFamily="18" charset="0"/>
                <a:ea typeface="ＭＳ Ｐゴシック" panose="020B0600070205080204" pitchFamily="34" charset="-128"/>
              </a:rPr>
              <a:t>Property Organization (WIPO) treaties, signed in 1996. In essence, DMCA</a:t>
            </a:r>
          </a:p>
          <a:p>
            <a:pPr eaLnBrk="1" hangingPunct="1"/>
            <a:r>
              <a:rPr lang="en-US" altLang="en-US" smtClean="0">
                <a:latin typeface="Times New Roman" panose="02020603050405020304" pitchFamily="18" charset="0"/>
                <a:ea typeface="ＭＳ Ｐゴシック" panose="020B0600070205080204" pitchFamily="34" charset="-128"/>
              </a:rPr>
              <a:t>strengthens the protection of copyrighted materials in digital format.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The DMCA encourages copyright owners to use technological measures to</a:t>
            </a:r>
          </a:p>
          <a:p>
            <a:pPr eaLnBrk="1" hangingPunct="1"/>
            <a:r>
              <a:rPr lang="en-US" altLang="en-US" smtClean="0">
                <a:latin typeface="Times New Roman" panose="02020603050405020304" pitchFamily="18" charset="0"/>
                <a:ea typeface="ＭＳ Ｐゴシック" panose="020B0600070205080204" pitchFamily="34" charset="-128"/>
              </a:rPr>
              <a:t>protect copyrighted works. These measures fall into two categories: measures that</a:t>
            </a:r>
          </a:p>
          <a:p>
            <a:pPr eaLnBrk="1" hangingPunct="1"/>
            <a:r>
              <a:rPr lang="en-US" altLang="en-US" smtClean="0">
                <a:latin typeface="Times New Roman" panose="02020603050405020304" pitchFamily="18" charset="0"/>
                <a:ea typeface="ＭＳ Ｐゴシック" panose="020B0600070205080204" pitchFamily="34" charset="-128"/>
              </a:rPr>
              <a:t>prevent access to the work and measures that prevent copying of the work. Further,</a:t>
            </a:r>
          </a:p>
          <a:p>
            <a:pPr eaLnBrk="1" hangingPunct="1"/>
            <a:r>
              <a:rPr lang="en-US" altLang="en-US" smtClean="0">
                <a:latin typeface="Times New Roman" panose="02020603050405020304" pitchFamily="18" charset="0"/>
                <a:ea typeface="ＭＳ Ｐゴシック" panose="020B0600070205080204" pitchFamily="34" charset="-128"/>
              </a:rPr>
              <a:t>the law prohibits attempts to bypass such measures. Specifically, the law states</a:t>
            </a:r>
          </a:p>
          <a:p>
            <a:pPr eaLnBrk="1" hangingPunct="1"/>
            <a:r>
              <a:rPr lang="en-US" altLang="en-US" smtClean="0">
                <a:latin typeface="Times New Roman" panose="02020603050405020304" pitchFamily="18" charset="0"/>
                <a:ea typeface="ＭＳ Ｐゴシック" panose="020B0600070205080204" pitchFamily="34" charset="-128"/>
              </a:rPr>
              <a:t>that “no person shall circumvent a technological measure that effectively controls</a:t>
            </a:r>
          </a:p>
          <a:p>
            <a:pPr eaLnBrk="1" hangingPunct="1"/>
            <a:r>
              <a:rPr lang="en-US" altLang="en-US" smtClean="0">
                <a:latin typeface="Times New Roman" panose="02020603050405020304" pitchFamily="18" charset="0"/>
                <a:ea typeface="ＭＳ Ｐゴシック" panose="020B0600070205080204" pitchFamily="34" charset="-128"/>
              </a:rPr>
              <a:t>access to a work protected under this title.” Among other effects of this clause, it</a:t>
            </a:r>
          </a:p>
          <a:p>
            <a:pPr eaLnBrk="1" hangingPunct="1"/>
            <a:r>
              <a:rPr lang="en-US" altLang="en-US" smtClean="0">
                <a:latin typeface="Times New Roman" panose="02020603050405020304" pitchFamily="18" charset="0"/>
                <a:ea typeface="ＭＳ Ｐゴシック" panose="020B0600070205080204" pitchFamily="34" charset="-128"/>
              </a:rPr>
              <a:t>prohibits almost all unauthorized decryption of content. The law further prohibits</a:t>
            </a:r>
          </a:p>
          <a:p>
            <a:pPr eaLnBrk="1" hangingPunct="1"/>
            <a:r>
              <a:rPr lang="en-US" altLang="en-US" smtClean="0">
                <a:latin typeface="Times New Roman" panose="02020603050405020304" pitchFamily="18" charset="0"/>
                <a:ea typeface="ＭＳ Ｐゴシック" panose="020B0600070205080204" pitchFamily="34" charset="-128"/>
              </a:rPr>
              <a:t>the manufacture, release, or sale of products, services, and devices that can crack</a:t>
            </a:r>
          </a:p>
          <a:p>
            <a:pPr eaLnBrk="1" hangingPunct="1"/>
            <a:r>
              <a:rPr lang="en-US" altLang="en-US" smtClean="0">
                <a:latin typeface="Times New Roman" panose="02020603050405020304" pitchFamily="18" charset="0"/>
                <a:ea typeface="ＭＳ Ｐゴシック" panose="020B0600070205080204" pitchFamily="34" charset="-128"/>
              </a:rPr>
              <a:t>encryption designed to thwart either access to or copying of material unauthorized</a:t>
            </a:r>
          </a:p>
          <a:p>
            <a:pPr eaLnBrk="1" hangingPunct="1"/>
            <a:r>
              <a:rPr lang="en-US" altLang="en-US" smtClean="0">
                <a:latin typeface="Times New Roman" panose="02020603050405020304" pitchFamily="18" charset="0"/>
                <a:ea typeface="ＭＳ Ｐゴシック" panose="020B0600070205080204" pitchFamily="34" charset="-128"/>
              </a:rPr>
              <a:t>by the copyright holder. Both criminal and civil penalties apply to attempts to</a:t>
            </a:r>
          </a:p>
          <a:p>
            <a:pPr eaLnBrk="1" hangingPunct="1"/>
            <a:r>
              <a:rPr lang="en-US" altLang="en-US" smtClean="0">
                <a:latin typeface="Times New Roman" panose="02020603050405020304" pitchFamily="18" charset="0"/>
                <a:ea typeface="ＭＳ Ｐゴシック" panose="020B0600070205080204" pitchFamily="34" charset="-128"/>
              </a:rPr>
              <a:t>circumvent technological measures and to assist in such circumvention.</a:t>
            </a:r>
          </a:p>
        </p:txBody>
      </p:sp>
    </p:spTree>
    <p:extLst>
      <p:ext uri="{BB962C8B-B14F-4D97-AF65-F5344CB8AC3E}">
        <p14:creationId xmlns:p14="http://schemas.microsoft.com/office/powerpoint/2010/main" val="1871761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B7A0B1C-4549-4CF4-A857-876D4605CE67}" type="slidenum">
              <a:rPr lang="en-AU" altLang="en-US">
                <a:latin typeface="Arial" panose="020B0604020202020204" pitchFamily="34" charset="0"/>
              </a:rPr>
              <a:pPr>
                <a:spcBef>
                  <a:spcPct val="0"/>
                </a:spcBef>
              </a:pPr>
              <a:t>19</a:t>
            </a:fld>
            <a:endParaRPr lang="en-AU" altLang="en-US">
              <a:latin typeface="Arial" panose="020B0604020202020204" pitchFamily="34" charset="0"/>
            </a:endParaRPr>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Certain actions are exempted from the provisions of the DMCA and other</a:t>
            </a:r>
          </a:p>
          <a:p>
            <a:pPr eaLnBrk="1" hangingPunct="1"/>
            <a:r>
              <a:rPr lang="en-US" altLang="en-US" smtClean="0">
                <a:latin typeface="Times New Roman" panose="02020603050405020304" pitchFamily="18" charset="0"/>
                <a:ea typeface="ＭＳ Ｐゴシック" panose="020B0600070205080204" pitchFamily="34" charset="-128"/>
              </a:rPr>
              <a:t>copyright laws, including the following:</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Fair use: </a:t>
            </a:r>
            <a:r>
              <a:rPr lang="en-US" altLang="en-US" smtClean="0">
                <a:latin typeface="Times New Roman" panose="02020603050405020304" pitchFamily="18" charset="0"/>
                <a:ea typeface="ＭＳ Ｐゴシック" panose="020B0600070205080204" pitchFamily="34" charset="-128"/>
              </a:rPr>
              <a:t>This concept is not tightly defined. It is intended to permit others to</a:t>
            </a:r>
          </a:p>
          <a:p>
            <a:pPr eaLnBrk="1" hangingPunct="1"/>
            <a:r>
              <a:rPr lang="en-US" altLang="en-US" smtClean="0">
                <a:latin typeface="Times New Roman" panose="02020603050405020304" pitchFamily="18" charset="0"/>
                <a:ea typeface="ＭＳ Ｐゴシック" panose="020B0600070205080204" pitchFamily="34" charset="-128"/>
              </a:rPr>
              <a:t>perform, show, quote, copy, and otherwise distribute portions of the work for</a:t>
            </a:r>
          </a:p>
          <a:p>
            <a:pPr eaLnBrk="1" hangingPunct="1"/>
            <a:r>
              <a:rPr lang="en-US" altLang="en-US" smtClean="0">
                <a:latin typeface="Times New Roman" panose="02020603050405020304" pitchFamily="18" charset="0"/>
                <a:ea typeface="ＭＳ Ｐゴシック" panose="020B0600070205080204" pitchFamily="34" charset="-128"/>
              </a:rPr>
              <a:t>certain purposes. These purposes include review, comment, and discussion of</a:t>
            </a:r>
          </a:p>
          <a:p>
            <a:pPr eaLnBrk="1" hangingPunct="1"/>
            <a:r>
              <a:rPr lang="en-US" altLang="en-US" smtClean="0">
                <a:latin typeface="Times New Roman" panose="02020603050405020304" pitchFamily="18" charset="0"/>
                <a:ea typeface="ＭＳ Ｐゴシック" panose="020B0600070205080204" pitchFamily="34" charset="-128"/>
              </a:rPr>
              <a:t>copyrighted works.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Reverse engineering: </a:t>
            </a:r>
            <a:r>
              <a:rPr lang="en-US" altLang="en-US" smtClean="0">
                <a:latin typeface="Times New Roman" panose="02020603050405020304" pitchFamily="18" charset="0"/>
                <a:ea typeface="ＭＳ Ｐゴシック" panose="020B0600070205080204" pitchFamily="34" charset="-128"/>
              </a:rPr>
              <a:t>Reverse engineering of a software product is allowed if</a:t>
            </a:r>
          </a:p>
          <a:p>
            <a:pPr eaLnBrk="1" hangingPunct="1"/>
            <a:r>
              <a:rPr lang="en-US" altLang="en-US" smtClean="0">
                <a:latin typeface="Times New Roman" panose="02020603050405020304" pitchFamily="18" charset="0"/>
                <a:ea typeface="ＭＳ Ｐゴシック" panose="020B0600070205080204" pitchFamily="34" charset="-128"/>
              </a:rPr>
              <a:t>the user has the right to use a copy of the program and if the purpose of the</a:t>
            </a:r>
          </a:p>
          <a:p>
            <a:pPr eaLnBrk="1" hangingPunct="1"/>
            <a:r>
              <a:rPr lang="en-US" altLang="en-US" smtClean="0">
                <a:latin typeface="Times New Roman" panose="02020603050405020304" pitchFamily="18" charset="0"/>
                <a:ea typeface="ＭＳ Ｐゴシック" panose="020B0600070205080204" pitchFamily="34" charset="-128"/>
              </a:rPr>
              <a:t>reverse engineering is not to duplicate the functionality of the program but</a:t>
            </a:r>
          </a:p>
          <a:p>
            <a:pPr eaLnBrk="1" hangingPunct="1"/>
            <a:r>
              <a:rPr lang="en-US" altLang="en-US" smtClean="0">
                <a:latin typeface="Times New Roman" panose="02020603050405020304" pitchFamily="18" charset="0"/>
                <a:ea typeface="ＭＳ Ｐゴシック" panose="020B0600070205080204" pitchFamily="34" charset="-128"/>
              </a:rPr>
              <a:t>rather to achieve interoperability.</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Encryption research: </a:t>
            </a:r>
            <a:r>
              <a:rPr lang="en-US" altLang="en-US" smtClean="0">
                <a:latin typeface="Times New Roman" panose="02020603050405020304" pitchFamily="18" charset="0"/>
                <a:ea typeface="ＭＳ Ｐゴシック" panose="020B0600070205080204" pitchFamily="34" charset="-128"/>
              </a:rPr>
              <a:t>“Good faith” encryption research is allowed. In essence,</a:t>
            </a:r>
          </a:p>
          <a:p>
            <a:pPr eaLnBrk="1" hangingPunct="1"/>
            <a:r>
              <a:rPr lang="en-US" altLang="en-US" smtClean="0">
                <a:latin typeface="Times New Roman" panose="02020603050405020304" pitchFamily="18" charset="0"/>
                <a:ea typeface="ＭＳ Ｐゴシック" panose="020B0600070205080204" pitchFamily="34" charset="-128"/>
              </a:rPr>
              <a:t>this exemption allows decryption attempts to advance the development of</a:t>
            </a:r>
          </a:p>
          <a:p>
            <a:pPr eaLnBrk="1" hangingPunct="1"/>
            <a:r>
              <a:rPr lang="en-US" altLang="en-US" smtClean="0">
                <a:latin typeface="Times New Roman" panose="02020603050405020304" pitchFamily="18" charset="0"/>
                <a:ea typeface="ＭＳ Ｐゴシック" panose="020B0600070205080204" pitchFamily="34" charset="-128"/>
              </a:rPr>
              <a:t>encryption technology.</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Security testing: </a:t>
            </a:r>
            <a:r>
              <a:rPr lang="en-US" altLang="en-US" smtClean="0">
                <a:latin typeface="Times New Roman" panose="02020603050405020304" pitchFamily="18" charset="0"/>
                <a:ea typeface="ＭＳ Ｐゴシック" panose="020B0600070205080204" pitchFamily="34" charset="-128"/>
              </a:rPr>
              <a:t>This is the access of a computer or network for the good faith</a:t>
            </a:r>
          </a:p>
          <a:p>
            <a:pPr eaLnBrk="1" hangingPunct="1"/>
            <a:r>
              <a:rPr lang="en-US" altLang="en-US" smtClean="0">
                <a:latin typeface="Times New Roman" panose="02020603050405020304" pitchFamily="18" charset="0"/>
                <a:ea typeface="ＭＳ Ｐゴシック" panose="020B0600070205080204" pitchFamily="34" charset="-128"/>
              </a:rPr>
              <a:t>testing, investigating, or correcting a security flaw or vulnerability, with the</a:t>
            </a:r>
          </a:p>
          <a:p>
            <a:pPr eaLnBrk="1" hangingPunct="1"/>
            <a:r>
              <a:rPr lang="en-US" altLang="en-US" smtClean="0">
                <a:latin typeface="Times New Roman" panose="02020603050405020304" pitchFamily="18" charset="0"/>
                <a:ea typeface="ＭＳ Ｐゴシック" panose="020B0600070205080204" pitchFamily="34" charset="-128"/>
              </a:rPr>
              <a:t>authorization of the owner or operator.</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Personal privacy: </a:t>
            </a:r>
            <a:r>
              <a:rPr lang="en-US" altLang="en-US" smtClean="0">
                <a:latin typeface="Times New Roman" panose="02020603050405020304" pitchFamily="18" charset="0"/>
                <a:ea typeface="ＭＳ Ｐゴシック" panose="020B0600070205080204" pitchFamily="34" charset="-128"/>
              </a:rPr>
              <a:t>It is generally permitted to bypass technological measures if</a:t>
            </a:r>
          </a:p>
          <a:p>
            <a:pPr eaLnBrk="1" hangingPunct="1"/>
            <a:r>
              <a:rPr lang="en-US" altLang="en-US" smtClean="0">
                <a:latin typeface="Times New Roman" panose="02020603050405020304" pitchFamily="18" charset="0"/>
                <a:ea typeface="ＭＳ Ｐゴシック" panose="020B0600070205080204" pitchFamily="34" charset="-128"/>
              </a:rPr>
              <a:t>that is the only reasonable way to prevent the access to result in the revealing</a:t>
            </a:r>
          </a:p>
          <a:p>
            <a:pPr eaLnBrk="1" hangingPunct="1"/>
            <a:r>
              <a:rPr lang="en-US" altLang="en-US" smtClean="0">
                <a:latin typeface="Times New Roman" panose="02020603050405020304" pitchFamily="18" charset="0"/>
                <a:ea typeface="ＭＳ Ｐゴシック" panose="020B0600070205080204" pitchFamily="34" charset="-128"/>
              </a:rPr>
              <a:t>or recording of personally identifying information.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Despite the exemptions built into the Act, there is considerable concern, especially</a:t>
            </a:r>
          </a:p>
          <a:p>
            <a:pPr eaLnBrk="1" hangingPunct="1"/>
            <a:r>
              <a:rPr lang="en-US" altLang="en-US" smtClean="0">
                <a:latin typeface="Times New Roman" panose="02020603050405020304" pitchFamily="18" charset="0"/>
                <a:ea typeface="ＭＳ Ｐゴシック" panose="020B0600070205080204" pitchFamily="34" charset="-128"/>
              </a:rPr>
              <a:t>in the research and academic communities, that the act inhibits legitimate security</a:t>
            </a:r>
          </a:p>
          <a:p>
            <a:pPr eaLnBrk="1" hangingPunct="1"/>
            <a:r>
              <a:rPr lang="en-US" altLang="en-US" smtClean="0">
                <a:latin typeface="Times New Roman" panose="02020603050405020304" pitchFamily="18" charset="0"/>
                <a:ea typeface="ＭＳ Ｐゴシック" panose="020B0600070205080204" pitchFamily="34" charset="-128"/>
              </a:rPr>
              <a:t>and encryption research. These parties feel that DMCA stifles innovation and</a:t>
            </a:r>
          </a:p>
          <a:p>
            <a:pPr eaLnBrk="1" hangingPunct="1"/>
            <a:r>
              <a:rPr lang="en-US" altLang="en-US" smtClean="0">
                <a:latin typeface="Times New Roman" panose="02020603050405020304" pitchFamily="18" charset="0"/>
                <a:ea typeface="ＭＳ Ｐゴシック" panose="020B0600070205080204" pitchFamily="34" charset="-128"/>
              </a:rPr>
              <a:t>academic freedom and is a threat to open source software development [ACM04].</a:t>
            </a:r>
          </a:p>
        </p:txBody>
      </p:sp>
    </p:spTree>
    <p:extLst>
      <p:ext uri="{BB962C8B-B14F-4D97-AF65-F5344CB8AC3E}">
        <p14:creationId xmlns:p14="http://schemas.microsoft.com/office/powerpoint/2010/main" val="3010529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ln/>
        </p:spPr>
      </p:sp>
      <p:sp>
        <p:nvSpPr>
          <p:cNvPr id="153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legal and ethical aspects of computer security encompass a broad range of</a:t>
            </a:r>
          </a:p>
          <a:p>
            <a:pPr eaLnBrk="1" hangingPunct="1"/>
            <a:r>
              <a:rPr lang="en-US" altLang="en-US" smtClean="0">
                <a:latin typeface="Times New Roman" panose="02020603050405020304" pitchFamily="18" charset="0"/>
                <a:ea typeface="ＭＳ Ｐゴシック" panose="020B0600070205080204" pitchFamily="34" charset="-128"/>
              </a:rPr>
              <a:t>topics, and a full discussion is well beyond the scope of this book. In this chapter, we</a:t>
            </a:r>
          </a:p>
          <a:p>
            <a:pPr eaLnBrk="1" hangingPunct="1"/>
            <a:r>
              <a:rPr lang="en-US" altLang="en-US" smtClean="0">
                <a:latin typeface="Times New Roman" panose="02020603050405020304" pitchFamily="18" charset="0"/>
                <a:ea typeface="ＭＳ Ｐゴシック" panose="020B0600070205080204" pitchFamily="34" charset="-128"/>
              </a:rPr>
              <a:t>touch on a few important topics in this area.</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The bulk of this book examines technical approaches to the detection, prevention,</a:t>
            </a:r>
          </a:p>
          <a:p>
            <a:pPr eaLnBrk="1" hangingPunct="1"/>
            <a:r>
              <a:rPr lang="en-US" altLang="en-US" smtClean="0">
                <a:latin typeface="Times New Roman" panose="02020603050405020304" pitchFamily="18" charset="0"/>
                <a:ea typeface="ＭＳ Ｐゴシック" panose="020B0600070205080204" pitchFamily="34" charset="-128"/>
              </a:rPr>
              <a:t>and recovery from computer and network attacks. Chapters 16 and 17 examine</a:t>
            </a:r>
          </a:p>
          <a:p>
            <a:pPr eaLnBrk="1" hangingPunct="1"/>
            <a:r>
              <a:rPr lang="en-US" altLang="en-US" smtClean="0">
                <a:latin typeface="Times New Roman" panose="02020603050405020304" pitchFamily="18" charset="0"/>
                <a:ea typeface="ＭＳ Ｐゴシック" panose="020B0600070205080204" pitchFamily="34" charset="-128"/>
              </a:rPr>
              <a:t>physical and human-factor approaches, respectively, to strengthening computer</a:t>
            </a:r>
          </a:p>
          <a:p>
            <a:pPr eaLnBrk="1" hangingPunct="1"/>
            <a:r>
              <a:rPr lang="en-US" altLang="en-US" smtClean="0">
                <a:latin typeface="Times New Roman" panose="02020603050405020304" pitchFamily="18" charset="0"/>
                <a:ea typeface="ＭＳ Ｐゴシック" panose="020B0600070205080204" pitchFamily="34" charset="-128"/>
              </a:rPr>
              <a:t>security. All of these measures can significantly enhance computer security but</a:t>
            </a:r>
          </a:p>
          <a:p>
            <a:pPr eaLnBrk="1" hangingPunct="1"/>
            <a:r>
              <a:rPr lang="en-US" altLang="en-US" smtClean="0">
                <a:latin typeface="Times New Roman" panose="02020603050405020304" pitchFamily="18" charset="0"/>
                <a:ea typeface="ＭＳ Ｐゴシック" panose="020B0600070205080204" pitchFamily="34" charset="-128"/>
              </a:rPr>
              <a:t>cannot guarantee complete success in detection and prevention. One other tool is</a:t>
            </a:r>
          </a:p>
          <a:p>
            <a:pPr eaLnBrk="1" hangingPunct="1"/>
            <a:r>
              <a:rPr lang="en-US" altLang="en-US" smtClean="0">
                <a:latin typeface="Times New Roman" panose="02020603050405020304" pitchFamily="18" charset="0"/>
                <a:ea typeface="ＭＳ Ｐゴシック" panose="020B0600070205080204" pitchFamily="34" charset="-128"/>
              </a:rPr>
              <a:t>the deterrent factor of law enforcement. Many types of computer attacks can be</a:t>
            </a:r>
          </a:p>
          <a:p>
            <a:pPr eaLnBrk="1" hangingPunct="1"/>
            <a:r>
              <a:rPr lang="en-US" altLang="en-US" smtClean="0">
                <a:latin typeface="Times New Roman" panose="02020603050405020304" pitchFamily="18" charset="0"/>
                <a:ea typeface="ＭＳ Ｐゴシック" panose="020B0600070205080204" pitchFamily="34" charset="-128"/>
              </a:rPr>
              <a:t>considered crimes and, as such, carry criminal sanctions. This section begins with a</a:t>
            </a:r>
          </a:p>
          <a:p>
            <a:pPr eaLnBrk="1" hangingPunct="1"/>
            <a:r>
              <a:rPr lang="en-US" altLang="en-US" smtClean="0">
                <a:latin typeface="Times New Roman" panose="02020603050405020304" pitchFamily="18" charset="0"/>
                <a:ea typeface="ＭＳ Ｐゴシック" panose="020B0600070205080204" pitchFamily="34" charset="-128"/>
              </a:rPr>
              <a:t>classification of types of computer crime and then looks at some of the unique law</a:t>
            </a:r>
          </a:p>
          <a:p>
            <a:pPr eaLnBrk="1" hangingPunct="1"/>
            <a:r>
              <a:rPr lang="en-US" altLang="en-US" smtClean="0">
                <a:latin typeface="Times New Roman" panose="02020603050405020304" pitchFamily="18" charset="0"/>
                <a:ea typeface="ＭＳ Ｐゴシック" panose="020B0600070205080204" pitchFamily="34" charset="-128"/>
              </a:rPr>
              <a:t>enforcement challenges of dealing with computer crime.</a:t>
            </a:r>
          </a:p>
        </p:txBody>
      </p:sp>
      <p:sp>
        <p:nvSpPr>
          <p:cNvPr id="153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4F43171-CA3F-42F6-A545-13E9479F6FFD}" type="slidenum">
              <a:rPr lang="en-AU" altLang="en-US">
                <a:solidFill>
                  <a:srgbClr val="000000"/>
                </a:solidFill>
                <a:latin typeface="Arial" panose="020B0604020202020204" pitchFamily="34" charset="0"/>
              </a:rPr>
              <a:pPr>
                <a:spcBef>
                  <a:spcPct val="0"/>
                </a:spcBef>
              </a:pPr>
              <a:t>2</a:t>
            </a:fld>
            <a:endParaRPr lang="en-AU"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2932105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DF57234-D301-49AB-BE5C-1E62900DD136}" type="slidenum">
              <a:rPr lang="en-AU" altLang="en-US">
                <a:latin typeface="Arial" panose="020B0604020202020204" pitchFamily="34" charset="0"/>
              </a:rPr>
              <a:pPr>
                <a:spcBef>
                  <a:spcPct val="0"/>
                </a:spcBef>
              </a:pPr>
              <a:t>20</a:t>
            </a:fld>
            <a:endParaRPr lang="en-AU" altLang="en-US">
              <a:latin typeface="Arial" panose="020B0604020202020204" pitchFamily="34" charset="0"/>
            </a:endParaRPr>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Digital Rights Management (DRM) refers to systems and procedures that ensure that</a:t>
            </a:r>
          </a:p>
          <a:p>
            <a:pPr eaLnBrk="1" hangingPunct="1"/>
            <a:r>
              <a:rPr lang="en-US" altLang="en-US" smtClean="0">
                <a:latin typeface="Times New Roman" panose="02020603050405020304" pitchFamily="18" charset="0"/>
                <a:ea typeface="ＭＳ Ｐゴシック" panose="020B0600070205080204" pitchFamily="34" charset="-128"/>
              </a:rPr>
              <a:t>holders of digital rights are clearly identified and receive the stipulated payment for</a:t>
            </a:r>
          </a:p>
          <a:p>
            <a:pPr eaLnBrk="1" hangingPunct="1"/>
            <a:r>
              <a:rPr lang="en-US" altLang="en-US" smtClean="0">
                <a:latin typeface="Times New Roman" panose="02020603050405020304" pitchFamily="18" charset="0"/>
                <a:ea typeface="ＭＳ Ｐゴシック" panose="020B0600070205080204" pitchFamily="34" charset="-128"/>
              </a:rPr>
              <a:t>their works. The systems and procedures may also impose further restrictions on the</a:t>
            </a:r>
          </a:p>
          <a:p>
            <a:pPr eaLnBrk="1" hangingPunct="1"/>
            <a:r>
              <a:rPr lang="en-US" altLang="en-US" smtClean="0">
                <a:latin typeface="Times New Roman" panose="02020603050405020304" pitchFamily="18" charset="0"/>
                <a:ea typeface="ＭＳ Ｐゴシック" panose="020B0600070205080204" pitchFamily="34" charset="-128"/>
              </a:rPr>
              <a:t>use of digital objects, such as inhibiting printing or prohibiting further distribution.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There is no single DRM standard or architecture. DRM encompasses a variety</a:t>
            </a:r>
          </a:p>
          <a:p>
            <a:pPr eaLnBrk="1" hangingPunct="1"/>
            <a:r>
              <a:rPr lang="en-US" altLang="en-US" smtClean="0">
                <a:latin typeface="Times New Roman" panose="02020603050405020304" pitchFamily="18" charset="0"/>
                <a:ea typeface="ＭＳ Ｐゴシック" panose="020B0600070205080204" pitchFamily="34" charset="-128"/>
              </a:rPr>
              <a:t>of approaches to intellectual property management and enforcement by providing</a:t>
            </a:r>
          </a:p>
          <a:p>
            <a:pPr eaLnBrk="1" hangingPunct="1"/>
            <a:r>
              <a:rPr lang="en-US" altLang="en-US" smtClean="0">
                <a:latin typeface="Times New Roman" panose="02020603050405020304" pitchFamily="18" charset="0"/>
                <a:ea typeface="ＭＳ Ｐゴシック" panose="020B0600070205080204" pitchFamily="34" charset="-128"/>
              </a:rPr>
              <a:t>secure and trusted automated services to control the distribution and use of content.</a:t>
            </a:r>
          </a:p>
          <a:p>
            <a:pPr eaLnBrk="1" hangingPunct="1"/>
            <a:r>
              <a:rPr lang="en-US" altLang="en-US" smtClean="0">
                <a:latin typeface="Times New Roman" panose="02020603050405020304" pitchFamily="18" charset="0"/>
                <a:ea typeface="ＭＳ Ｐゴシック" panose="020B0600070205080204" pitchFamily="34" charset="-128"/>
              </a:rPr>
              <a:t>In general, the objective is to provide mechanisms for the complete content management</a:t>
            </a:r>
          </a:p>
          <a:p>
            <a:pPr eaLnBrk="1" hangingPunct="1"/>
            <a:r>
              <a:rPr lang="en-US" altLang="en-US" smtClean="0">
                <a:latin typeface="Times New Roman" panose="02020603050405020304" pitchFamily="18" charset="0"/>
                <a:ea typeface="ＭＳ Ｐゴシック" panose="020B0600070205080204" pitchFamily="34" charset="-128"/>
              </a:rPr>
              <a:t>life cycle (creation, subsequent contribution by others, access, distribution, use),</a:t>
            </a:r>
          </a:p>
          <a:p>
            <a:pPr eaLnBrk="1" hangingPunct="1"/>
            <a:r>
              <a:rPr lang="en-US" altLang="en-US" smtClean="0">
                <a:latin typeface="Times New Roman" panose="02020603050405020304" pitchFamily="18" charset="0"/>
                <a:ea typeface="ＭＳ Ｐゴシック" panose="020B0600070205080204" pitchFamily="34" charset="-128"/>
              </a:rPr>
              <a:t>including the management of rights information associated with the content.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DRM systems should meet the following objectives: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1. Provide persistent content protection against unauthorized access to the</a:t>
            </a:r>
          </a:p>
          <a:p>
            <a:pPr eaLnBrk="1" hangingPunct="1"/>
            <a:r>
              <a:rPr lang="en-US" altLang="en-US" smtClean="0">
                <a:latin typeface="Times New Roman" panose="02020603050405020304" pitchFamily="18" charset="0"/>
                <a:ea typeface="ＭＳ Ｐゴシック" panose="020B0600070205080204" pitchFamily="34" charset="-128"/>
              </a:rPr>
              <a:t>digital content, limiting access to only those with the proper authorization.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2. Support a variety of digital content types (e.g., music files, video streams, digital</a:t>
            </a:r>
          </a:p>
          <a:p>
            <a:pPr eaLnBrk="1" hangingPunct="1"/>
            <a:r>
              <a:rPr lang="en-US" altLang="en-US" smtClean="0">
                <a:latin typeface="Times New Roman" panose="02020603050405020304" pitchFamily="18" charset="0"/>
                <a:ea typeface="ＭＳ Ｐゴシック" panose="020B0600070205080204" pitchFamily="34" charset="-128"/>
              </a:rPr>
              <a:t>books, images).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3. Support content use on a variety of platforms, (e.g., PCs, PDAs, iPods, mobile</a:t>
            </a:r>
          </a:p>
          <a:p>
            <a:pPr eaLnBrk="1" hangingPunct="1"/>
            <a:r>
              <a:rPr lang="en-US" altLang="en-US" smtClean="0">
                <a:latin typeface="Times New Roman" panose="02020603050405020304" pitchFamily="18" charset="0"/>
                <a:ea typeface="ＭＳ Ｐゴシック" panose="020B0600070205080204" pitchFamily="34" charset="-128"/>
              </a:rPr>
              <a:t>phones).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4. Support content distribution on a variety of media, including CD-ROMs,</a:t>
            </a:r>
          </a:p>
          <a:p>
            <a:pPr eaLnBrk="1" hangingPunct="1"/>
            <a:r>
              <a:rPr lang="en-US" altLang="en-US" smtClean="0">
                <a:latin typeface="Times New Roman" panose="02020603050405020304" pitchFamily="18" charset="0"/>
                <a:ea typeface="ＭＳ Ｐゴシック" panose="020B0600070205080204" pitchFamily="34" charset="-128"/>
              </a:rPr>
              <a:t>DVDs, and flash memory.</a:t>
            </a:r>
          </a:p>
        </p:txBody>
      </p:sp>
    </p:spTree>
    <p:extLst>
      <p:ext uri="{BB962C8B-B14F-4D97-AF65-F5344CB8AC3E}">
        <p14:creationId xmlns:p14="http://schemas.microsoft.com/office/powerpoint/2010/main" val="179061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97641E9-33D0-41FB-8C06-FE401BEDAD43}" type="slidenum">
              <a:rPr lang="en-AU" altLang="en-US">
                <a:latin typeface="Arial" panose="020B0604020202020204" pitchFamily="34" charset="0"/>
              </a:rPr>
              <a:pPr>
                <a:spcBef>
                  <a:spcPct val="0"/>
                </a:spcBef>
              </a:pPr>
              <a:t>21</a:t>
            </a:fld>
            <a:endParaRPr lang="en-AU" altLang="en-US">
              <a:latin typeface="Arial" panose="020B0604020202020204" pitchFamily="34" charset="0"/>
            </a:endParaRPr>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Figure 19.2 , based on [LIU03], illustrates a typical DRM model in terms of the</a:t>
            </a:r>
          </a:p>
          <a:p>
            <a:pPr eaLnBrk="1" hangingPunct="1"/>
            <a:r>
              <a:rPr lang="en-US" altLang="en-US" smtClean="0">
                <a:latin typeface="Times New Roman" panose="02020603050405020304" pitchFamily="18" charset="0"/>
                <a:ea typeface="ＭＳ Ｐゴシック" panose="020B0600070205080204" pitchFamily="34" charset="-128"/>
              </a:rPr>
              <a:t>principal users of DRM systems: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Content provider: </a:t>
            </a:r>
            <a:r>
              <a:rPr lang="en-US" altLang="en-US" smtClean="0">
                <a:latin typeface="Times New Roman" panose="02020603050405020304" pitchFamily="18" charset="0"/>
                <a:ea typeface="ＭＳ Ｐゴシック" panose="020B0600070205080204" pitchFamily="34" charset="-128"/>
              </a:rPr>
              <a:t>Holds the digital rights of the content and wants to protect</a:t>
            </a:r>
          </a:p>
          <a:p>
            <a:pPr eaLnBrk="1" hangingPunct="1"/>
            <a:r>
              <a:rPr lang="en-US" altLang="en-US" smtClean="0">
                <a:latin typeface="Times New Roman" panose="02020603050405020304" pitchFamily="18" charset="0"/>
                <a:ea typeface="ＭＳ Ｐゴシック" panose="020B0600070205080204" pitchFamily="34" charset="-128"/>
              </a:rPr>
              <a:t>these rights. Examples are a music record label and a movie studio.</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Distributor: </a:t>
            </a:r>
            <a:r>
              <a:rPr lang="en-US" altLang="en-US" smtClean="0">
                <a:latin typeface="Times New Roman" panose="02020603050405020304" pitchFamily="18" charset="0"/>
                <a:ea typeface="ＭＳ Ｐゴシック" panose="020B0600070205080204" pitchFamily="34" charset="-128"/>
              </a:rPr>
              <a:t>Provides distribution channels, such as an online shop or a Web</a:t>
            </a:r>
          </a:p>
          <a:p>
            <a:pPr eaLnBrk="1" hangingPunct="1"/>
            <a:r>
              <a:rPr lang="en-US" altLang="en-US" smtClean="0">
                <a:latin typeface="Times New Roman" panose="02020603050405020304" pitchFamily="18" charset="0"/>
                <a:ea typeface="ＭＳ Ｐゴシック" panose="020B0600070205080204" pitchFamily="34" charset="-128"/>
              </a:rPr>
              <a:t>retailer. For example, an online distributor receives the digital content from</a:t>
            </a:r>
          </a:p>
          <a:p>
            <a:pPr eaLnBrk="1" hangingPunct="1"/>
            <a:r>
              <a:rPr lang="en-US" altLang="en-US" smtClean="0">
                <a:latin typeface="Times New Roman" panose="02020603050405020304" pitchFamily="18" charset="0"/>
                <a:ea typeface="ＭＳ Ｐゴシック" panose="020B0600070205080204" pitchFamily="34" charset="-128"/>
              </a:rPr>
              <a:t>the content provider and creates a Web catalog presenting the content and</a:t>
            </a:r>
          </a:p>
          <a:p>
            <a:pPr eaLnBrk="1" hangingPunct="1"/>
            <a:r>
              <a:rPr lang="en-US" altLang="en-US" smtClean="0">
                <a:latin typeface="Times New Roman" panose="02020603050405020304" pitchFamily="18" charset="0"/>
                <a:ea typeface="ＭＳ Ｐゴシック" panose="020B0600070205080204" pitchFamily="34" charset="-128"/>
              </a:rPr>
              <a:t>rights metadata for the content promotion.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Consumer</a:t>
            </a:r>
            <a:r>
              <a:rPr lang="en-US" altLang="en-US" smtClean="0">
                <a:latin typeface="Times New Roman" panose="02020603050405020304" pitchFamily="18" charset="0"/>
                <a:ea typeface="ＭＳ Ｐゴシック" panose="020B0600070205080204" pitchFamily="34" charset="-128"/>
              </a:rPr>
              <a:t>: Uses the system to access the digital content by retrieving downloadable</a:t>
            </a:r>
          </a:p>
          <a:p>
            <a:pPr eaLnBrk="1" hangingPunct="1"/>
            <a:r>
              <a:rPr lang="en-US" altLang="en-US" smtClean="0">
                <a:latin typeface="Times New Roman" panose="02020603050405020304" pitchFamily="18" charset="0"/>
                <a:ea typeface="ＭＳ Ｐゴシック" panose="020B0600070205080204" pitchFamily="34" charset="-128"/>
              </a:rPr>
              <a:t>or streaming content through the distribution channel and then</a:t>
            </a:r>
          </a:p>
          <a:p>
            <a:pPr eaLnBrk="1" hangingPunct="1"/>
            <a:r>
              <a:rPr lang="en-US" altLang="en-US" smtClean="0">
                <a:latin typeface="Times New Roman" panose="02020603050405020304" pitchFamily="18" charset="0"/>
                <a:ea typeface="ＭＳ Ｐゴシック" panose="020B0600070205080204" pitchFamily="34" charset="-128"/>
              </a:rPr>
              <a:t>paying for the digital license. The player/viewer application used by the</a:t>
            </a:r>
          </a:p>
          <a:p>
            <a:pPr eaLnBrk="1" hangingPunct="1"/>
            <a:r>
              <a:rPr lang="en-US" altLang="en-US" smtClean="0">
                <a:latin typeface="Times New Roman" panose="02020603050405020304" pitchFamily="18" charset="0"/>
                <a:ea typeface="ＭＳ Ｐゴシック" panose="020B0600070205080204" pitchFamily="34" charset="-128"/>
              </a:rPr>
              <a:t>consumer takes charge of initiating license request to the clearinghouse and</a:t>
            </a:r>
          </a:p>
          <a:p>
            <a:pPr eaLnBrk="1" hangingPunct="1"/>
            <a:r>
              <a:rPr lang="en-US" altLang="en-US" smtClean="0">
                <a:latin typeface="Times New Roman" panose="02020603050405020304" pitchFamily="18" charset="0"/>
                <a:ea typeface="ＭＳ Ｐゴシック" panose="020B0600070205080204" pitchFamily="34" charset="-128"/>
              </a:rPr>
              <a:t>enforcing the content usage rights.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Clearinghouse</a:t>
            </a:r>
            <a:r>
              <a:rPr lang="en-US" altLang="en-US" smtClean="0">
                <a:latin typeface="Times New Roman" panose="02020603050405020304" pitchFamily="18" charset="0"/>
                <a:ea typeface="ＭＳ Ｐゴシック" panose="020B0600070205080204" pitchFamily="34" charset="-128"/>
              </a:rPr>
              <a:t>: Handles the financial transaction for issuing the digital license</a:t>
            </a:r>
          </a:p>
          <a:p>
            <a:pPr eaLnBrk="1" hangingPunct="1"/>
            <a:r>
              <a:rPr lang="en-US" altLang="en-US" smtClean="0">
                <a:latin typeface="Times New Roman" panose="02020603050405020304" pitchFamily="18" charset="0"/>
                <a:ea typeface="ＭＳ Ｐゴシック" panose="020B0600070205080204" pitchFamily="34" charset="-128"/>
              </a:rPr>
              <a:t>to the consumer and pays royalty fees to the content provider and distribution</a:t>
            </a:r>
          </a:p>
          <a:p>
            <a:pPr eaLnBrk="1" hangingPunct="1"/>
            <a:r>
              <a:rPr lang="en-US" altLang="en-US" smtClean="0">
                <a:latin typeface="Times New Roman" panose="02020603050405020304" pitchFamily="18" charset="0"/>
                <a:ea typeface="ＭＳ Ｐゴシック" panose="020B0600070205080204" pitchFamily="34" charset="-128"/>
              </a:rPr>
              <a:t>fees to the distributor accordingly. The clearinghouse is also responsible for</a:t>
            </a:r>
          </a:p>
          <a:p>
            <a:pPr eaLnBrk="1" hangingPunct="1"/>
            <a:r>
              <a:rPr lang="en-US" altLang="en-US" smtClean="0">
                <a:latin typeface="Times New Roman" panose="02020603050405020304" pitchFamily="18" charset="0"/>
                <a:ea typeface="ＭＳ Ｐゴシック" panose="020B0600070205080204" pitchFamily="34" charset="-128"/>
              </a:rPr>
              <a:t>logging license consumptions for every consumer.</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In this model, the distributor need not enforce the access rights. Instead, the</a:t>
            </a:r>
          </a:p>
          <a:p>
            <a:pPr eaLnBrk="1" hangingPunct="1"/>
            <a:r>
              <a:rPr lang="en-US" altLang="en-US" smtClean="0">
                <a:latin typeface="Times New Roman" panose="02020603050405020304" pitchFamily="18" charset="0"/>
                <a:ea typeface="ＭＳ Ｐゴシック" panose="020B0600070205080204" pitchFamily="34" charset="-128"/>
              </a:rPr>
              <a:t>content provider protects the content in such a way (typically encryption) that the</a:t>
            </a:r>
          </a:p>
          <a:p>
            <a:pPr eaLnBrk="1" hangingPunct="1"/>
            <a:r>
              <a:rPr lang="en-US" altLang="en-US" smtClean="0">
                <a:latin typeface="Times New Roman" panose="02020603050405020304" pitchFamily="18" charset="0"/>
                <a:ea typeface="ＭＳ Ｐゴシック" panose="020B0600070205080204" pitchFamily="34" charset="-128"/>
              </a:rPr>
              <a:t>consumer must purchase a digital license and access capability from the clearinghouse.</a:t>
            </a:r>
          </a:p>
          <a:p>
            <a:pPr eaLnBrk="1" hangingPunct="1"/>
            <a:r>
              <a:rPr lang="en-US" altLang="en-US" smtClean="0">
                <a:latin typeface="Times New Roman" panose="02020603050405020304" pitchFamily="18" charset="0"/>
                <a:ea typeface="ＭＳ Ｐゴシック" panose="020B0600070205080204" pitchFamily="34" charset="-128"/>
              </a:rPr>
              <a:t>The clearinghouse consults usage rules provided by the content provider to</a:t>
            </a:r>
          </a:p>
          <a:p>
            <a:pPr eaLnBrk="1" hangingPunct="1"/>
            <a:r>
              <a:rPr lang="en-US" altLang="en-US" smtClean="0">
                <a:latin typeface="Times New Roman" panose="02020603050405020304" pitchFamily="18" charset="0"/>
                <a:ea typeface="ＭＳ Ｐゴシック" panose="020B0600070205080204" pitchFamily="34" charset="-128"/>
              </a:rPr>
              <a:t>determine what access is permitted and the fee for a particular type of access. Having</a:t>
            </a:r>
          </a:p>
          <a:p>
            <a:pPr eaLnBrk="1" hangingPunct="1"/>
            <a:r>
              <a:rPr lang="en-US" altLang="en-US" smtClean="0">
                <a:latin typeface="Times New Roman" panose="02020603050405020304" pitchFamily="18" charset="0"/>
                <a:ea typeface="ＭＳ Ｐゴシック" panose="020B0600070205080204" pitchFamily="34" charset="-128"/>
              </a:rPr>
              <a:t>collected the fee, the clearinghouse credits the content provider and distributor</a:t>
            </a:r>
          </a:p>
          <a:p>
            <a:pPr eaLnBrk="1" hangingPunct="1"/>
            <a:r>
              <a:rPr lang="en-US" altLang="en-US" smtClean="0">
                <a:latin typeface="Times New Roman" panose="02020603050405020304" pitchFamily="18" charset="0"/>
                <a:ea typeface="ＭＳ Ｐゴシック" panose="020B0600070205080204" pitchFamily="34" charset="-128"/>
              </a:rPr>
              <a:t>appropriately.</a:t>
            </a:r>
          </a:p>
        </p:txBody>
      </p:sp>
    </p:spTree>
    <p:extLst>
      <p:ext uri="{BB962C8B-B14F-4D97-AF65-F5344CB8AC3E}">
        <p14:creationId xmlns:p14="http://schemas.microsoft.com/office/powerpoint/2010/main" val="40762443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95449278-B5C5-4C47-BECB-30F48F34816A}" type="slidenum">
              <a:rPr lang="en-AU" altLang="en-US">
                <a:latin typeface="Arial" panose="020B0604020202020204" pitchFamily="34" charset="0"/>
              </a:rPr>
              <a:pPr>
                <a:spcBef>
                  <a:spcPct val="0"/>
                </a:spcBef>
              </a:pPr>
              <a:t>22</a:t>
            </a:fld>
            <a:endParaRPr lang="en-AU" altLang="en-US">
              <a:latin typeface="Arial" panose="020B0604020202020204" pitchFamily="34" charset="0"/>
            </a:endParaRPr>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Figure 19.3 shows a generic system architecture to support DRM functionality.</a:t>
            </a:r>
          </a:p>
          <a:p>
            <a:pPr eaLnBrk="1" hangingPunct="1"/>
            <a:r>
              <a:rPr lang="en-US" altLang="en-US" smtClean="0">
                <a:latin typeface="Times New Roman" panose="02020603050405020304" pitchFamily="18" charset="0"/>
                <a:ea typeface="ＭＳ Ｐゴシック" panose="020B0600070205080204" pitchFamily="34" charset="-128"/>
              </a:rPr>
              <a:t>The system is access by parties in three roles. </a:t>
            </a:r>
            <a:r>
              <a:rPr lang="en-US" altLang="en-US" b="1" smtClean="0">
                <a:latin typeface="Times New Roman" panose="02020603050405020304" pitchFamily="18" charset="0"/>
                <a:ea typeface="ＭＳ Ｐゴシック" panose="020B0600070205080204" pitchFamily="34" charset="-128"/>
              </a:rPr>
              <a:t>Rights holders </a:t>
            </a:r>
            <a:r>
              <a:rPr lang="en-US" altLang="en-US" smtClean="0">
                <a:latin typeface="Times New Roman" panose="02020603050405020304" pitchFamily="18" charset="0"/>
                <a:ea typeface="ＭＳ Ｐゴシック" panose="020B0600070205080204" pitchFamily="34" charset="-128"/>
              </a:rPr>
              <a:t>are the content providers,</a:t>
            </a:r>
          </a:p>
          <a:p>
            <a:pPr eaLnBrk="1" hangingPunct="1"/>
            <a:r>
              <a:rPr lang="en-US" altLang="en-US" smtClean="0">
                <a:latin typeface="Times New Roman" panose="02020603050405020304" pitchFamily="18" charset="0"/>
                <a:ea typeface="ＭＳ Ｐゴシック" panose="020B0600070205080204" pitchFamily="34" charset="-128"/>
              </a:rPr>
              <a:t>who either created the content or have acquired rights to the content. </a:t>
            </a:r>
            <a:r>
              <a:rPr lang="en-US" altLang="en-US" b="1" smtClean="0">
                <a:latin typeface="Times New Roman" panose="02020603050405020304" pitchFamily="18" charset="0"/>
                <a:ea typeface="ＭＳ Ｐゴシック" panose="020B0600070205080204" pitchFamily="34" charset="-128"/>
              </a:rPr>
              <a:t>Service</a:t>
            </a:r>
          </a:p>
          <a:p>
            <a:pPr eaLnBrk="1" hangingPunct="1"/>
            <a:r>
              <a:rPr lang="en-US" altLang="en-US" b="1" smtClean="0">
                <a:latin typeface="Times New Roman" panose="02020603050405020304" pitchFamily="18" charset="0"/>
                <a:ea typeface="ＭＳ Ｐゴシック" panose="020B0600070205080204" pitchFamily="34" charset="-128"/>
              </a:rPr>
              <a:t>providers </a:t>
            </a:r>
            <a:r>
              <a:rPr lang="en-US" altLang="en-US" smtClean="0">
                <a:latin typeface="Times New Roman" panose="02020603050405020304" pitchFamily="18" charset="0"/>
                <a:ea typeface="ＭＳ Ｐゴシック" panose="020B0600070205080204" pitchFamily="34" charset="-128"/>
              </a:rPr>
              <a:t>include distributors and clearinghouses. Consumers are those who purchase</a:t>
            </a:r>
          </a:p>
          <a:p>
            <a:pPr eaLnBrk="1" hangingPunct="1"/>
            <a:r>
              <a:rPr lang="en-US" altLang="en-US" smtClean="0">
                <a:latin typeface="Times New Roman" panose="02020603050405020304" pitchFamily="18" charset="0"/>
                <a:ea typeface="ＭＳ Ｐゴシック" panose="020B0600070205080204" pitchFamily="34" charset="-128"/>
              </a:rPr>
              <a:t>the right to access to content for specific uses. There is system interface to the</a:t>
            </a:r>
          </a:p>
          <a:p>
            <a:pPr eaLnBrk="1" hangingPunct="1"/>
            <a:r>
              <a:rPr lang="en-US" altLang="en-US" smtClean="0">
                <a:latin typeface="Times New Roman" panose="02020603050405020304" pitchFamily="18" charset="0"/>
                <a:ea typeface="ＭＳ Ｐゴシック" panose="020B0600070205080204" pitchFamily="34" charset="-128"/>
              </a:rPr>
              <a:t>services provided by the DRM system:</a:t>
            </a:r>
          </a:p>
          <a:p>
            <a:pPr eaLnBrk="1" hangingPunct="1"/>
            <a:endParaRPr lang="en-US" altLang="en-US" b="1"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Identity management: </a:t>
            </a:r>
            <a:r>
              <a:rPr lang="en-US" altLang="en-US" smtClean="0">
                <a:latin typeface="Times New Roman" panose="02020603050405020304" pitchFamily="18" charset="0"/>
                <a:ea typeface="ＭＳ Ｐゴシック" panose="020B0600070205080204" pitchFamily="34" charset="-128"/>
              </a:rPr>
              <a:t>Mechanisms to uniquely identify entities, such as parties</a:t>
            </a:r>
          </a:p>
          <a:p>
            <a:pPr eaLnBrk="1" hangingPunct="1"/>
            <a:r>
              <a:rPr lang="en-US" altLang="en-US" smtClean="0">
                <a:latin typeface="Times New Roman" panose="02020603050405020304" pitchFamily="18" charset="0"/>
                <a:ea typeface="ＭＳ Ｐゴシック" panose="020B0600070205080204" pitchFamily="34" charset="-128"/>
              </a:rPr>
              <a:t>and content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Content management: </a:t>
            </a:r>
            <a:r>
              <a:rPr lang="en-US" altLang="en-US" smtClean="0">
                <a:latin typeface="Times New Roman" panose="02020603050405020304" pitchFamily="18" charset="0"/>
                <a:ea typeface="ＭＳ Ｐゴシック" panose="020B0600070205080204" pitchFamily="34" charset="-128"/>
              </a:rPr>
              <a:t>Processes and functions needed to manage the content</a:t>
            </a:r>
          </a:p>
          <a:p>
            <a:pPr eaLnBrk="1" hangingPunct="1"/>
            <a:r>
              <a:rPr lang="en-US" altLang="en-US" smtClean="0">
                <a:latin typeface="Times New Roman" panose="02020603050405020304" pitchFamily="18" charset="0"/>
                <a:ea typeface="ＭＳ Ｐゴシック" panose="020B0600070205080204" pitchFamily="34" charset="-128"/>
              </a:rPr>
              <a:t>lifestyle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Rights management</a:t>
            </a:r>
            <a:r>
              <a:rPr lang="en-US" altLang="en-US" smtClean="0">
                <a:latin typeface="Times New Roman" panose="02020603050405020304" pitchFamily="18" charset="0"/>
                <a:ea typeface="ＭＳ Ｐゴシック" panose="020B0600070205080204" pitchFamily="34" charset="-128"/>
              </a:rPr>
              <a:t>: Processes and functions needed to manage rights, rights</a:t>
            </a:r>
          </a:p>
          <a:p>
            <a:pPr eaLnBrk="1" hangingPunct="1"/>
            <a:r>
              <a:rPr lang="en-US" altLang="en-US" smtClean="0">
                <a:latin typeface="Times New Roman" panose="02020603050405020304" pitchFamily="18" charset="0"/>
                <a:ea typeface="ＭＳ Ｐゴシック" panose="020B0600070205080204" pitchFamily="34" charset="-128"/>
              </a:rPr>
              <a:t>holders, and associated requirements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Below these management modules are a set of common functions. The </a:t>
            </a:r>
            <a:r>
              <a:rPr lang="en-US" altLang="en-US" b="1" smtClean="0">
                <a:latin typeface="Times New Roman" panose="02020603050405020304" pitchFamily="18" charset="0"/>
                <a:ea typeface="ＭＳ Ｐゴシック" panose="020B0600070205080204" pitchFamily="34" charset="-128"/>
              </a:rPr>
              <a:t>security/</a:t>
            </a:r>
          </a:p>
          <a:p>
            <a:pPr eaLnBrk="1" hangingPunct="1"/>
            <a:r>
              <a:rPr lang="en-US" altLang="en-US" b="1" smtClean="0">
                <a:latin typeface="Times New Roman" panose="02020603050405020304" pitchFamily="18" charset="0"/>
                <a:ea typeface="ＭＳ Ｐゴシック" panose="020B0600070205080204" pitchFamily="34" charset="-128"/>
              </a:rPr>
              <a:t>encryption </a:t>
            </a:r>
            <a:r>
              <a:rPr lang="en-US" altLang="en-US" smtClean="0">
                <a:latin typeface="Times New Roman" panose="02020603050405020304" pitchFamily="18" charset="0"/>
                <a:ea typeface="ＭＳ Ｐゴシック" panose="020B0600070205080204" pitchFamily="34" charset="-128"/>
              </a:rPr>
              <a:t>module provides functions to encrypt content and to sign license agreements.</a:t>
            </a:r>
          </a:p>
          <a:p>
            <a:pPr eaLnBrk="1" hangingPunct="1"/>
            <a:r>
              <a:rPr lang="en-US" altLang="en-US" smtClean="0">
                <a:latin typeface="Times New Roman" panose="02020603050405020304" pitchFamily="18" charset="0"/>
                <a:ea typeface="ＭＳ Ｐゴシック" panose="020B0600070205080204" pitchFamily="34" charset="-128"/>
              </a:rPr>
              <a:t>The identity management service makes use of the authentication and authorization</a:t>
            </a:r>
          </a:p>
          <a:p>
            <a:pPr eaLnBrk="1" hangingPunct="1"/>
            <a:r>
              <a:rPr lang="en-US" altLang="en-US" smtClean="0">
                <a:latin typeface="Times New Roman" panose="02020603050405020304" pitchFamily="18" charset="0"/>
                <a:ea typeface="ＭＳ Ｐゴシック" panose="020B0600070205080204" pitchFamily="34" charset="-128"/>
              </a:rPr>
              <a:t>functions to identify all parties in the relationship. Using these functions, the</a:t>
            </a:r>
          </a:p>
          <a:p>
            <a:pPr eaLnBrk="1" hangingPunct="1"/>
            <a:r>
              <a:rPr lang="en-US" altLang="en-US" smtClean="0">
                <a:latin typeface="Times New Roman" panose="02020603050405020304" pitchFamily="18" charset="0"/>
                <a:ea typeface="ＭＳ Ｐゴシック" panose="020B0600070205080204" pitchFamily="34" charset="-128"/>
              </a:rPr>
              <a:t>identity management service includes the following:</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Allocation of unique party identifiers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User profile and preferences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User’s device management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Public-key management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Billing/payments</a:t>
            </a:r>
            <a:r>
              <a:rPr lang="en-US" altLang="en-US" smtClean="0">
                <a:latin typeface="Times New Roman" panose="02020603050405020304" pitchFamily="18" charset="0"/>
                <a:ea typeface="ＭＳ Ｐゴシック" panose="020B0600070205080204" pitchFamily="34" charset="-128"/>
              </a:rPr>
              <a:t> functions deal with the collection of usage fees from consumers</a:t>
            </a:r>
          </a:p>
          <a:p>
            <a:pPr eaLnBrk="1" hangingPunct="1"/>
            <a:r>
              <a:rPr lang="en-US" altLang="en-US" smtClean="0">
                <a:latin typeface="Times New Roman" panose="02020603050405020304" pitchFamily="18" charset="0"/>
                <a:ea typeface="ＭＳ Ｐゴシック" panose="020B0600070205080204" pitchFamily="34" charset="-128"/>
              </a:rPr>
              <a:t>and the distribution of payments to rights holders and distributors. </a:t>
            </a:r>
            <a:r>
              <a:rPr lang="en-US" altLang="en-US" b="1" smtClean="0">
                <a:latin typeface="Times New Roman" panose="02020603050405020304" pitchFamily="18" charset="0"/>
                <a:ea typeface="ＭＳ Ｐゴシック" panose="020B0600070205080204" pitchFamily="34" charset="-128"/>
              </a:rPr>
              <a:t>Delivery</a:t>
            </a:r>
          </a:p>
          <a:p>
            <a:pPr eaLnBrk="1" hangingPunct="1"/>
            <a:r>
              <a:rPr lang="en-US" altLang="en-US" smtClean="0">
                <a:latin typeface="Times New Roman" panose="02020603050405020304" pitchFamily="18" charset="0"/>
                <a:ea typeface="ＭＳ Ｐゴシック" panose="020B0600070205080204" pitchFamily="34" charset="-128"/>
              </a:rPr>
              <a:t>functions deal with the delivery of content to consumers.</a:t>
            </a:r>
          </a:p>
        </p:txBody>
      </p:sp>
    </p:spTree>
    <p:extLst>
      <p:ext uri="{BB962C8B-B14F-4D97-AF65-F5344CB8AC3E}">
        <p14:creationId xmlns:p14="http://schemas.microsoft.com/office/powerpoint/2010/main" val="1436730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2759B66-2B71-475D-A38C-04C49FEFEECC}" type="slidenum">
              <a:rPr lang="en-AU" altLang="en-US">
                <a:latin typeface="Arial" panose="020B0604020202020204" pitchFamily="34" charset="0"/>
              </a:rPr>
              <a:pPr>
                <a:spcBef>
                  <a:spcPct val="0"/>
                </a:spcBef>
              </a:pPr>
              <a:t>23</a:t>
            </a:fld>
            <a:endParaRPr lang="en-AU" altLang="en-US">
              <a:latin typeface="Arial" panose="020B0604020202020204" pitchFamily="34" charset="0"/>
            </a:endParaRPr>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An issue with considerable overlap with computer security is that of privacy. On</a:t>
            </a:r>
          </a:p>
          <a:p>
            <a:pPr eaLnBrk="1" hangingPunct="1"/>
            <a:r>
              <a:rPr lang="en-US" altLang="en-US" smtClean="0">
                <a:latin typeface="Times New Roman" panose="02020603050405020304" pitchFamily="18" charset="0"/>
                <a:ea typeface="ＭＳ Ｐゴシック" panose="020B0600070205080204" pitchFamily="34" charset="-128"/>
              </a:rPr>
              <a:t>one hand, the scale and interconnectedness of personal information collected and</a:t>
            </a:r>
          </a:p>
          <a:p>
            <a:pPr eaLnBrk="1" hangingPunct="1"/>
            <a:r>
              <a:rPr lang="en-US" altLang="en-US" smtClean="0">
                <a:latin typeface="Times New Roman" panose="02020603050405020304" pitchFamily="18" charset="0"/>
                <a:ea typeface="ＭＳ Ｐゴシック" panose="020B0600070205080204" pitchFamily="34" charset="-128"/>
              </a:rPr>
              <a:t>stored in information systems has increased dramatically, motivated by law enforcement,</a:t>
            </a:r>
          </a:p>
          <a:p>
            <a:pPr eaLnBrk="1" hangingPunct="1"/>
            <a:r>
              <a:rPr lang="en-US" altLang="en-US" smtClean="0">
                <a:latin typeface="Times New Roman" panose="02020603050405020304" pitchFamily="18" charset="0"/>
                <a:ea typeface="ＭＳ Ｐゴシック" panose="020B0600070205080204" pitchFamily="34" charset="-128"/>
              </a:rPr>
              <a:t>national security, and economic incentives. The last mentioned has been</a:t>
            </a:r>
          </a:p>
          <a:p>
            <a:pPr eaLnBrk="1" hangingPunct="1"/>
            <a:r>
              <a:rPr lang="en-US" altLang="en-US" smtClean="0">
                <a:latin typeface="Times New Roman" panose="02020603050405020304" pitchFamily="18" charset="0"/>
                <a:ea typeface="ＭＳ Ｐゴシック" panose="020B0600070205080204" pitchFamily="34" charset="-128"/>
              </a:rPr>
              <a:t>perhaps the main driving force. In a global information economy, it is likely that the</a:t>
            </a:r>
          </a:p>
          <a:p>
            <a:pPr eaLnBrk="1" hangingPunct="1"/>
            <a:r>
              <a:rPr lang="en-US" altLang="en-US" smtClean="0">
                <a:latin typeface="Times New Roman" panose="02020603050405020304" pitchFamily="18" charset="0"/>
                <a:ea typeface="ＭＳ Ｐゴシック" panose="020B0600070205080204" pitchFamily="34" charset="-128"/>
              </a:rPr>
              <a:t>most economically valuable electronic asset is aggregations of information on individuals</a:t>
            </a:r>
          </a:p>
          <a:p>
            <a:pPr eaLnBrk="1" hangingPunct="1"/>
            <a:r>
              <a:rPr lang="en-US" altLang="en-US" smtClean="0">
                <a:latin typeface="Times New Roman" panose="02020603050405020304" pitchFamily="18" charset="0"/>
                <a:ea typeface="ＭＳ Ｐゴシック" panose="020B0600070205080204" pitchFamily="34" charset="-128"/>
              </a:rPr>
              <a:t>[JUDY14]. On the other hand, individuals have become increasingly aware</a:t>
            </a:r>
          </a:p>
          <a:p>
            <a:pPr eaLnBrk="1" hangingPunct="1"/>
            <a:r>
              <a:rPr lang="en-US" altLang="en-US" smtClean="0">
                <a:latin typeface="Times New Roman" panose="02020603050405020304" pitchFamily="18" charset="0"/>
                <a:ea typeface="ＭＳ Ｐゴシック" panose="020B0600070205080204" pitchFamily="34" charset="-128"/>
              </a:rPr>
              <a:t>of the extent to which government agencies, businesses, and even Internet users have</a:t>
            </a:r>
          </a:p>
          <a:p>
            <a:pPr eaLnBrk="1" hangingPunct="1"/>
            <a:r>
              <a:rPr lang="en-US" altLang="en-US" smtClean="0">
                <a:latin typeface="Times New Roman" panose="02020603050405020304" pitchFamily="18" charset="0"/>
                <a:ea typeface="ＭＳ Ｐゴシック" panose="020B0600070205080204" pitchFamily="34" charset="-128"/>
              </a:rPr>
              <a:t>access to their personal information and private details about their lives and activities.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Concerns about the extent to which personal privacy has been and may be</a:t>
            </a:r>
          </a:p>
          <a:p>
            <a:pPr eaLnBrk="1" hangingPunct="1"/>
            <a:r>
              <a:rPr lang="en-US" altLang="en-US" smtClean="0">
                <a:latin typeface="Times New Roman" panose="02020603050405020304" pitchFamily="18" charset="0"/>
                <a:ea typeface="ＭＳ Ｐゴシック" panose="020B0600070205080204" pitchFamily="34" charset="-128"/>
              </a:rPr>
              <a:t>compromised have led to a variety of legal and technical approaches to reinforcing</a:t>
            </a:r>
          </a:p>
          <a:p>
            <a:pPr eaLnBrk="1" hangingPunct="1"/>
            <a:r>
              <a:rPr lang="en-US" altLang="en-US" smtClean="0">
                <a:latin typeface="Times New Roman" panose="02020603050405020304" pitchFamily="18" charset="0"/>
                <a:ea typeface="ＭＳ Ｐゴシック" panose="020B0600070205080204" pitchFamily="34" charset="-128"/>
              </a:rPr>
              <a:t>privacy rights.</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3660824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70069969-60C5-4672-A0B4-11EEB2F046C6}" type="slidenum">
              <a:rPr lang="en-AU" altLang="en-US">
                <a:latin typeface="Arial" panose="020B0604020202020204" pitchFamily="34" charset="0"/>
              </a:rPr>
              <a:pPr>
                <a:spcBef>
                  <a:spcPct val="0"/>
                </a:spcBef>
              </a:pPr>
              <a:t>24</a:t>
            </a:fld>
            <a:endParaRPr lang="en-AU" altLang="en-US">
              <a:latin typeface="Arial" panose="020B0604020202020204" pitchFamily="34" charset="0"/>
            </a:endParaRPr>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number of international organizations and national governments have introduced</a:t>
            </a:r>
          </a:p>
          <a:p>
            <a:pPr eaLnBrk="1" hangingPunct="1"/>
            <a:r>
              <a:rPr lang="en-US" altLang="en-US" smtClean="0">
                <a:latin typeface="Times New Roman" panose="02020603050405020304" pitchFamily="18" charset="0"/>
                <a:ea typeface="ＭＳ Ｐゴシック" panose="020B0600070205080204" pitchFamily="34" charset="-128"/>
              </a:rPr>
              <a:t>laws and regulations intended to protect individual privacy. We look at two</a:t>
            </a:r>
          </a:p>
          <a:p>
            <a:pPr eaLnBrk="1" hangingPunct="1"/>
            <a:r>
              <a:rPr lang="en-US" altLang="en-US" smtClean="0">
                <a:latin typeface="Times New Roman" panose="02020603050405020304" pitchFamily="18" charset="0"/>
                <a:ea typeface="ＭＳ Ｐゴシック" panose="020B0600070205080204" pitchFamily="34" charset="-128"/>
              </a:rPr>
              <a:t>such initiatives in this subsection.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In 1998, the EU adopted the</a:t>
            </a:r>
          </a:p>
          <a:p>
            <a:pPr eaLnBrk="1" hangingPunct="1"/>
            <a:r>
              <a:rPr lang="en-US" altLang="en-US" smtClean="0">
                <a:latin typeface="Times New Roman" panose="02020603050405020304" pitchFamily="18" charset="0"/>
                <a:ea typeface="ＭＳ Ｐゴシック" panose="020B0600070205080204" pitchFamily="34" charset="-128"/>
              </a:rPr>
              <a:t>Directive on Data Protection to both (1) ensure that member states protected</a:t>
            </a:r>
          </a:p>
          <a:p>
            <a:pPr eaLnBrk="1" hangingPunct="1"/>
            <a:r>
              <a:rPr lang="en-US" altLang="en-US" smtClean="0">
                <a:latin typeface="Times New Roman" panose="02020603050405020304" pitchFamily="18" charset="0"/>
                <a:ea typeface="ＭＳ Ｐゴシック" panose="020B0600070205080204" pitchFamily="34" charset="-128"/>
              </a:rPr>
              <a:t>fundamental privacy rights when processing personal information, and (2) prevent</a:t>
            </a:r>
          </a:p>
          <a:p>
            <a:pPr eaLnBrk="1" hangingPunct="1"/>
            <a:r>
              <a:rPr lang="en-US" altLang="en-US" smtClean="0">
                <a:latin typeface="Times New Roman" panose="02020603050405020304" pitchFamily="18" charset="0"/>
                <a:ea typeface="ＭＳ Ｐゴシック" panose="020B0600070205080204" pitchFamily="34" charset="-128"/>
              </a:rPr>
              <a:t>member states from restricting the free flow of personal information within the</a:t>
            </a:r>
          </a:p>
          <a:p>
            <a:pPr eaLnBrk="1" hangingPunct="1"/>
            <a:r>
              <a:rPr lang="en-US" altLang="en-US" smtClean="0">
                <a:latin typeface="Times New Roman" panose="02020603050405020304" pitchFamily="18" charset="0"/>
                <a:ea typeface="ＭＳ Ｐゴシック" panose="020B0600070205080204" pitchFamily="34" charset="-128"/>
              </a:rPr>
              <a:t>EU. The Directive is not itself a law, but requires member states to enact laws</a:t>
            </a:r>
          </a:p>
          <a:p>
            <a:pPr eaLnBrk="1" hangingPunct="1"/>
            <a:r>
              <a:rPr lang="en-US" altLang="en-US" smtClean="0">
                <a:latin typeface="Times New Roman" panose="02020603050405020304" pitchFamily="18" charset="0"/>
                <a:ea typeface="ＭＳ Ｐゴシック" panose="020B0600070205080204" pitchFamily="34" charset="-128"/>
              </a:rPr>
              <a:t>encompassing its terms. The Directive is organized around the following principles</a:t>
            </a:r>
          </a:p>
          <a:p>
            <a:pPr eaLnBrk="1" hangingPunct="1"/>
            <a:r>
              <a:rPr lang="en-US" altLang="en-US" smtClean="0">
                <a:latin typeface="Times New Roman" panose="02020603050405020304" pitchFamily="18" charset="0"/>
                <a:ea typeface="ＭＳ Ｐゴシック" panose="020B0600070205080204" pitchFamily="34" charset="-128"/>
              </a:rPr>
              <a:t>of personal information use: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Notice: </a:t>
            </a:r>
            <a:r>
              <a:rPr lang="en-US" altLang="en-US" smtClean="0">
                <a:latin typeface="Times New Roman" panose="02020603050405020304" pitchFamily="18" charset="0"/>
                <a:ea typeface="ＭＳ Ｐゴシック" panose="020B0600070205080204" pitchFamily="34" charset="-128"/>
              </a:rPr>
              <a:t>Organizations must notify individuals what personal information they</a:t>
            </a:r>
          </a:p>
          <a:p>
            <a:pPr eaLnBrk="1" hangingPunct="1"/>
            <a:r>
              <a:rPr lang="en-US" altLang="en-US" smtClean="0">
                <a:latin typeface="Times New Roman" panose="02020603050405020304" pitchFamily="18" charset="0"/>
                <a:ea typeface="ＭＳ Ｐゴシック" panose="020B0600070205080204" pitchFamily="34" charset="-128"/>
              </a:rPr>
              <a:t>are collecting, the uses of that information, and what choices the individual</a:t>
            </a:r>
          </a:p>
          <a:p>
            <a:pPr eaLnBrk="1" hangingPunct="1"/>
            <a:r>
              <a:rPr lang="en-US" altLang="en-US" smtClean="0">
                <a:latin typeface="Times New Roman" panose="02020603050405020304" pitchFamily="18" charset="0"/>
                <a:ea typeface="ＭＳ Ｐゴシック" panose="020B0600070205080204" pitchFamily="34" charset="-128"/>
              </a:rPr>
              <a:t>may have.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Consent: </a:t>
            </a:r>
            <a:r>
              <a:rPr lang="en-US" altLang="en-US" smtClean="0">
                <a:latin typeface="Times New Roman" panose="02020603050405020304" pitchFamily="18" charset="0"/>
                <a:ea typeface="ＭＳ Ｐゴシック" panose="020B0600070205080204" pitchFamily="34" charset="-128"/>
              </a:rPr>
              <a:t>Individuals must be able to choose whether and how their personal</a:t>
            </a:r>
          </a:p>
          <a:p>
            <a:pPr eaLnBrk="1" hangingPunct="1"/>
            <a:r>
              <a:rPr lang="en-US" altLang="en-US" smtClean="0">
                <a:latin typeface="Times New Roman" panose="02020603050405020304" pitchFamily="18" charset="0"/>
                <a:ea typeface="ＭＳ Ｐゴシック" panose="020B0600070205080204" pitchFamily="34" charset="-128"/>
              </a:rPr>
              <a:t>information is used by, or disclosed to, third parties. They have the right</a:t>
            </a:r>
          </a:p>
          <a:p>
            <a:pPr eaLnBrk="1" hangingPunct="1"/>
            <a:r>
              <a:rPr lang="en-US" altLang="en-US" smtClean="0">
                <a:latin typeface="Times New Roman" panose="02020603050405020304" pitchFamily="18" charset="0"/>
                <a:ea typeface="ＭＳ Ｐゴシック" panose="020B0600070205080204" pitchFamily="34" charset="-128"/>
              </a:rPr>
              <a:t>not to have any sensitive information collected or used without express</a:t>
            </a:r>
          </a:p>
          <a:p>
            <a:pPr eaLnBrk="1" hangingPunct="1"/>
            <a:r>
              <a:rPr lang="en-US" altLang="en-US" smtClean="0">
                <a:latin typeface="Times New Roman" panose="02020603050405020304" pitchFamily="18" charset="0"/>
                <a:ea typeface="ＭＳ Ｐゴシック" panose="020B0600070205080204" pitchFamily="34" charset="-128"/>
              </a:rPr>
              <a:t>permission, including race, religion, health, union membership, beliefs, and</a:t>
            </a:r>
          </a:p>
          <a:p>
            <a:pPr eaLnBrk="1" hangingPunct="1"/>
            <a:r>
              <a:rPr lang="en-US" altLang="en-US" smtClean="0">
                <a:latin typeface="Times New Roman" panose="02020603050405020304" pitchFamily="18" charset="0"/>
                <a:ea typeface="ＭＳ Ｐゴシック" panose="020B0600070205080204" pitchFamily="34" charset="-128"/>
              </a:rPr>
              <a:t>sex life.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Consistency</a:t>
            </a:r>
            <a:r>
              <a:rPr lang="en-US" altLang="en-US" smtClean="0">
                <a:latin typeface="Times New Roman" panose="02020603050405020304" pitchFamily="18" charset="0"/>
                <a:ea typeface="ＭＳ Ｐゴシック" panose="020B0600070205080204" pitchFamily="34" charset="-128"/>
              </a:rPr>
              <a:t>: Organizations may use personal information only in accordance</a:t>
            </a:r>
          </a:p>
          <a:p>
            <a:pPr eaLnBrk="1" hangingPunct="1"/>
            <a:r>
              <a:rPr lang="en-US" altLang="en-US" smtClean="0">
                <a:latin typeface="Times New Roman" panose="02020603050405020304" pitchFamily="18" charset="0"/>
                <a:ea typeface="ＭＳ Ｐゴシック" panose="020B0600070205080204" pitchFamily="34" charset="-128"/>
              </a:rPr>
              <a:t>with the terms of the notice given the data subject and any choices with respect</a:t>
            </a:r>
          </a:p>
          <a:p>
            <a:pPr eaLnBrk="1" hangingPunct="1"/>
            <a:r>
              <a:rPr lang="en-US" altLang="en-US" smtClean="0">
                <a:latin typeface="Times New Roman" panose="02020603050405020304" pitchFamily="18" charset="0"/>
                <a:ea typeface="ＭＳ Ｐゴシック" panose="020B0600070205080204" pitchFamily="34" charset="-128"/>
              </a:rPr>
              <a:t>to its use exercised by the subject.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Access: </a:t>
            </a:r>
            <a:r>
              <a:rPr lang="en-US" altLang="en-US" smtClean="0">
                <a:latin typeface="Times New Roman" panose="02020603050405020304" pitchFamily="18" charset="0"/>
                <a:ea typeface="ＭＳ Ｐゴシック" panose="020B0600070205080204" pitchFamily="34" charset="-128"/>
              </a:rPr>
              <a:t>Individuals must have the right and ability to access their information</a:t>
            </a:r>
          </a:p>
          <a:p>
            <a:pPr eaLnBrk="1" hangingPunct="1"/>
            <a:r>
              <a:rPr lang="en-US" altLang="en-US" smtClean="0">
                <a:latin typeface="Times New Roman" panose="02020603050405020304" pitchFamily="18" charset="0"/>
                <a:ea typeface="ＭＳ Ｐゴシック" panose="020B0600070205080204" pitchFamily="34" charset="-128"/>
              </a:rPr>
              <a:t>and correct, modify, or delete any portion of it.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Security</a:t>
            </a:r>
            <a:r>
              <a:rPr lang="en-US" altLang="en-US" smtClean="0">
                <a:latin typeface="Times New Roman" panose="02020603050405020304" pitchFamily="18" charset="0"/>
                <a:ea typeface="ＭＳ Ｐゴシック" panose="020B0600070205080204" pitchFamily="34" charset="-128"/>
              </a:rPr>
              <a:t>: Organizations must provide adequate security, using technical and</a:t>
            </a:r>
          </a:p>
          <a:p>
            <a:pPr eaLnBrk="1" hangingPunct="1"/>
            <a:r>
              <a:rPr lang="en-US" altLang="en-US" smtClean="0">
                <a:latin typeface="Times New Roman" panose="02020603050405020304" pitchFamily="18" charset="0"/>
                <a:ea typeface="ＭＳ Ｐゴシック" panose="020B0600070205080204" pitchFamily="34" charset="-128"/>
              </a:rPr>
              <a:t>other means, to protect the integrity and confidentiality of personal information.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Onward transfer:</a:t>
            </a:r>
            <a:r>
              <a:rPr lang="en-US" altLang="en-US" smtClean="0">
                <a:latin typeface="Times New Roman" panose="02020603050405020304" pitchFamily="18" charset="0"/>
                <a:ea typeface="ＭＳ Ｐゴシック" panose="020B0600070205080204" pitchFamily="34" charset="-128"/>
              </a:rPr>
              <a:t> Third parties receiving personal information must provide</a:t>
            </a:r>
          </a:p>
          <a:p>
            <a:pPr eaLnBrk="1" hangingPunct="1"/>
            <a:r>
              <a:rPr lang="en-US" altLang="en-US" smtClean="0">
                <a:latin typeface="Times New Roman" panose="02020603050405020304" pitchFamily="18" charset="0"/>
                <a:ea typeface="ＭＳ Ｐゴシック" panose="020B0600070205080204" pitchFamily="34" charset="-128"/>
              </a:rPr>
              <a:t>the same level of privacy protection as the organization from whom the information</a:t>
            </a:r>
          </a:p>
          <a:p>
            <a:pPr eaLnBrk="1" hangingPunct="1"/>
            <a:r>
              <a:rPr lang="en-US" altLang="en-US" smtClean="0">
                <a:latin typeface="Times New Roman" panose="02020603050405020304" pitchFamily="18" charset="0"/>
                <a:ea typeface="ＭＳ Ｐゴシック" panose="020B0600070205080204" pitchFamily="34" charset="-128"/>
              </a:rPr>
              <a:t>is obtained.</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Enforcement: </a:t>
            </a:r>
            <a:r>
              <a:rPr lang="en-US" altLang="en-US" smtClean="0">
                <a:latin typeface="Times New Roman" panose="02020603050405020304" pitchFamily="18" charset="0"/>
                <a:ea typeface="ＭＳ Ｐゴシック" panose="020B0600070205080204" pitchFamily="34" charset="-128"/>
              </a:rPr>
              <a:t>The Directive grants a private right of action to data subjects</a:t>
            </a:r>
          </a:p>
          <a:p>
            <a:pPr eaLnBrk="1" hangingPunct="1"/>
            <a:r>
              <a:rPr lang="en-US" altLang="en-US" smtClean="0">
                <a:latin typeface="Times New Roman" panose="02020603050405020304" pitchFamily="18" charset="0"/>
                <a:ea typeface="ＭＳ Ｐゴシック" panose="020B0600070205080204" pitchFamily="34" charset="-128"/>
              </a:rPr>
              <a:t>when organizations do not follow the law. In addition, each EU member has a</a:t>
            </a:r>
          </a:p>
          <a:p>
            <a:pPr eaLnBrk="1" hangingPunct="1"/>
            <a:r>
              <a:rPr lang="en-US" altLang="en-US" smtClean="0">
                <a:latin typeface="Times New Roman" panose="02020603050405020304" pitchFamily="18" charset="0"/>
                <a:ea typeface="ＭＳ Ｐゴシック" panose="020B0600070205080204" pitchFamily="34" charset="-128"/>
              </a:rPr>
              <a:t>regulatory enforcement agency concerned with privacy rights enforcement.</a:t>
            </a:r>
          </a:p>
          <a:p>
            <a:pPr eaLnBrk="1" hangingPunct="1"/>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More recently, the EU adopted further directives relevant to data privacy.</a:t>
            </a:r>
          </a:p>
          <a:p>
            <a:r>
              <a:rPr lang="en-US" altLang="en-US" smtClean="0">
                <a:latin typeface="Times New Roman" panose="02020603050405020304" pitchFamily="18" charset="0"/>
                <a:ea typeface="ＭＳ Ｐゴシック" panose="020B0600070205080204" pitchFamily="34" charset="-128"/>
              </a:rPr>
              <a:t>One is the 2002 Directive on Privacy and Electronic Communications that imposes</a:t>
            </a:r>
          </a:p>
          <a:p>
            <a:r>
              <a:rPr lang="en-US" altLang="en-US" smtClean="0">
                <a:latin typeface="Times New Roman" panose="02020603050405020304" pitchFamily="18" charset="0"/>
                <a:ea typeface="ＭＳ Ｐゴシック" panose="020B0600070205080204" pitchFamily="34" charset="-128"/>
              </a:rPr>
              <a:t>an obligation on member states to safeguard the confidentiality of communications</a:t>
            </a:r>
          </a:p>
          <a:p>
            <a:r>
              <a:rPr lang="en-US" altLang="en-US" smtClean="0">
                <a:latin typeface="Times New Roman" panose="02020603050405020304" pitchFamily="18" charset="0"/>
                <a:ea typeface="ＭＳ Ｐゴシック" panose="020B0600070205080204" pitchFamily="34" charset="-128"/>
              </a:rPr>
              <a:t>and related traffic data. Another is the 2006 Data Retention Directive that</a:t>
            </a:r>
          </a:p>
          <a:p>
            <a:r>
              <a:rPr lang="en-US" altLang="en-US" smtClean="0">
                <a:latin typeface="Times New Roman" panose="02020603050405020304" pitchFamily="18" charset="0"/>
                <a:ea typeface="ＭＳ Ｐゴシック" panose="020B0600070205080204" pitchFamily="34" charset="-128"/>
              </a:rPr>
              <a:t>imposes an obligation on member states to ensure that communications service</a:t>
            </a:r>
          </a:p>
          <a:p>
            <a:r>
              <a:rPr lang="en-US" altLang="en-US" smtClean="0">
                <a:latin typeface="Times New Roman" panose="02020603050405020304" pitchFamily="18" charset="0"/>
                <a:ea typeface="ＭＳ Ｐゴシック" panose="020B0600070205080204" pitchFamily="34" charset="-128"/>
              </a:rPr>
              <a:t>providers retain specified categories of communications data for a period of</a:t>
            </a:r>
          </a:p>
          <a:p>
            <a:r>
              <a:rPr lang="en-US" altLang="en-US" smtClean="0">
                <a:latin typeface="Times New Roman" panose="02020603050405020304" pitchFamily="18" charset="0"/>
                <a:ea typeface="ＭＳ Ｐゴシック" panose="020B0600070205080204" pitchFamily="34" charset="-128"/>
              </a:rPr>
              <a:t>6–24 months, and to make this data available to competent national authorities</a:t>
            </a:r>
          </a:p>
          <a:p>
            <a:r>
              <a:rPr lang="en-US" altLang="en-US" smtClean="0">
                <a:latin typeface="Times New Roman" panose="02020603050405020304" pitchFamily="18" charset="0"/>
                <a:ea typeface="ＭＳ Ｐゴシック" panose="020B0600070205080204" pitchFamily="34" charset="-128"/>
              </a:rPr>
              <a:t>in accordance with national law. However, this latter directive was declared invalid</a:t>
            </a:r>
          </a:p>
          <a:p>
            <a:r>
              <a:rPr lang="en-US" altLang="en-US" smtClean="0">
                <a:latin typeface="Times New Roman" panose="02020603050405020304" pitchFamily="18" charset="0"/>
                <a:ea typeface="ＭＳ Ｐゴシック" panose="020B0600070205080204" pitchFamily="34" charset="-128"/>
              </a:rPr>
              <a:t>by the Court of Justice of the European Union as being unjustified interference</a:t>
            </a:r>
          </a:p>
          <a:p>
            <a:r>
              <a:rPr lang="en-US" altLang="en-US" smtClean="0">
                <a:latin typeface="Times New Roman" panose="02020603050405020304" pitchFamily="18" charset="0"/>
                <a:ea typeface="ＭＳ Ｐゴシック" panose="020B0600070205080204" pitchFamily="34" charset="-128"/>
              </a:rPr>
              <a:t>with the privacy rights enshrined in the EU Charter [RYAN16]. This illustrates the</a:t>
            </a:r>
          </a:p>
          <a:p>
            <a:r>
              <a:rPr lang="en-US" altLang="en-US" smtClean="0">
                <a:latin typeface="Times New Roman" panose="02020603050405020304" pitchFamily="18" charset="0"/>
                <a:ea typeface="ＭＳ Ｐゴシック" panose="020B0600070205080204" pitchFamily="34" charset="-128"/>
              </a:rPr>
              <a:t> difficult task legislators face balancing data surveillance with appropriate levels of</a:t>
            </a:r>
          </a:p>
          <a:p>
            <a:r>
              <a:rPr lang="en-US" altLang="en-US" smtClean="0">
                <a:latin typeface="Times New Roman" panose="02020603050405020304" pitchFamily="18" charset="0"/>
                <a:ea typeface="ＭＳ Ｐゴシック" panose="020B0600070205080204" pitchFamily="34" charset="-128"/>
              </a:rPr>
              <a:t>privacy.</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29439666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608F1FF-C203-4EE4-AE73-30B7BB3BD50A}" type="slidenum">
              <a:rPr lang="en-AU" altLang="en-US">
                <a:latin typeface="Arial" panose="020B0604020202020204" pitchFamily="34" charset="0"/>
              </a:rPr>
              <a:pPr>
                <a:spcBef>
                  <a:spcPct val="0"/>
                </a:spcBef>
              </a:pPr>
              <a:t>25</a:t>
            </a:fld>
            <a:endParaRPr lang="en-AU" altLang="en-US">
              <a:latin typeface="Arial" panose="020B0604020202020204" pitchFamily="34" charset="0"/>
            </a:endParaRPr>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first comprehensive privacy legislation</a:t>
            </a:r>
          </a:p>
          <a:p>
            <a:pPr eaLnBrk="1" hangingPunct="1"/>
            <a:r>
              <a:rPr lang="en-US" altLang="en-US" smtClean="0">
                <a:latin typeface="Times New Roman" panose="02020603050405020304" pitchFamily="18" charset="0"/>
                <a:ea typeface="ＭＳ Ｐゴシック" panose="020B0600070205080204" pitchFamily="34" charset="-128"/>
              </a:rPr>
              <a:t>adopted in the United States was the Privacy Act of 1974, which dealt with personal</a:t>
            </a:r>
          </a:p>
          <a:p>
            <a:pPr eaLnBrk="1" hangingPunct="1"/>
            <a:r>
              <a:rPr lang="en-US" altLang="en-US" smtClean="0">
                <a:latin typeface="Times New Roman" panose="02020603050405020304" pitchFamily="18" charset="0"/>
                <a:ea typeface="ＭＳ Ｐゴシック" panose="020B0600070205080204" pitchFamily="34" charset="-128"/>
              </a:rPr>
              <a:t>information collected and used by federal agencies. The Act is intended to</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1. Permit individuals to determine what records pertaining to them are collected,</a:t>
            </a:r>
          </a:p>
          <a:p>
            <a:pPr eaLnBrk="1" hangingPunct="1"/>
            <a:r>
              <a:rPr lang="en-US" altLang="en-US" smtClean="0">
                <a:latin typeface="Times New Roman" panose="02020603050405020304" pitchFamily="18" charset="0"/>
                <a:ea typeface="ＭＳ Ｐゴシック" panose="020B0600070205080204" pitchFamily="34" charset="-128"/>
              </a:rPr>
              <a:t>maintained, used, or disseminated.</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2. Permit individuals to forbid records obtained for one purpose to be used for</a:t>
            </a:r>
          </a:p>
          <a:p>
            <a:pPr eaLnBrk="1" hangingPunct="1"/>
            <a:r>
              <a:rPr lang="en-US" altLang="en-US" smtClean="0">
                <a:latin typeface="Times New Roman" panose="02020603050405020304" pitchFamily="18" charset="0"/>
                <a:ea typeface="ＭＳ Ｐゴシック" panose="020B0600070205080204" pitchFamily="34" charset="-128"/>
              </a:rPr>
              <a:t>another purpose without consent.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3. Permit individuals to obtain access to records pertaining to them and to correct</a:t>
            </a:r>
          </a:p>
          <a:p>
            <a:pPr eaLnBrk="1" hangingPunct="1"/>
            <a:r>
              <a:rPr lang="en-US" altLang="en-US" smtClean="0">
                <a:latin typeface="Times New Roman" panose="02020603050405020304" pitchFamily="18" charset="0"/>
                <a:ea typeface="ＭＳ Ｐゴシック" panose="020B0600070205080204" pitchFamily="34" charset="-128"/>
              </a:rPr>
              <a:t>and amend such records as appropriate.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4. Ensure that agencies collect, maintain, and use personal information in a manner</a:t>
            </a:r>
          </a:p>
          <a:p>
            <a:pPr eaLnBrk="1" hangingPunct="1"/>
            <a:r>
              <a:rPr lang="en-US" altLang="en-US" smtClean="0">
                <a:latin typeface="Times New Roman" panose="02020603050405020304" pitchFamily="18" charset="0"/>
                <a:ea typeface="ＭＳ Ｐゴシック" panose="020B0600070205080204" pitchFamily="34" charset="-128"/>
              </a:rPr>
              <a:t>that ensures that the information is current, adequate, relevant, and not</a:t>
            </a:r>
          </a:p>
          <a:p>
            <a:pPr eaLnBrk="1" hangingPunct="1"/>
            <a:r>
              <a:rPr lang="en-US" altLang="en-US" smtClean="0">
                <a:latin typeface="Times New Roman" panose="02020603050405020304" pitchFamily="18" charset="0"/>
                <a:ea typeface="ＭＳ Ｐゴシック" panose="020B0600070205080204" pitchFamily="34" charset="-128"/>
              </a:rPr>
              <a:t>excessive for its intended use.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5. Create a private right of action for individuals whose personal information is</a:t>
            </a:r>
          </a:p>
          <a:p>
            <a:pPr eaLnBrk="1" hangingPunct="1"/>
            <a:r>
              <a:rPr lang="en-US" altLang="en-US" smtClean="0">
                <a:latin typeface="Times New Roman" panose="02020603050405020304" pitchFamily="18" charset="0"/>
                <a:ea typeface="ＭＳ Ｐゴシック" panose="020B0600070205080204" pitchFamily="34" charset="-128"/>
              </a:rPr>
              <a:t>not used in accordance with the Act.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As with all privacy laws and regulations, there are exceptions and conditions</a:t>
            </a:r>
          </a:p>
          <a:p>
            <a:pPr eaLnBrk="1" hangingPunct="1"/>
            <a:r>
              <a:rPr lang="en-US" altLang="en-US" smtClean="0">
                <a:latin typeface="Times New Roman" panose="02020603050405020304" pitchFamily="18" charset="0"/>
                <a:ea typeface="ＭＳ Ｐゴシック" panose="020B0600070205080204" pitchFamily="34" charset="-128"/>
              </a:rPr>
              <a:t>attached to this Act, such as criminal investigations, national security concerns, and</a:t>
            </a:r>
          </a:p>
          <a:p>
            <a:pPr eaLnBrk="1" hangingPunct="1"/>
            <a:r>
              <a:rPr lang="en-US" altLang="en-US" smtClean="0">
                <a:latin typeface="Times New Roman" panose="02020603050405020304" pitchFamily="18" charset="0"/>
                <a:ea typeface="ＭＳ Ｐゴシック" panose="020B0600070205080204" pitchFamily="34" charset="-128"/>
              </a:rPr>
              <a:t>conflicts between competing individual rights of privacy.</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While the 1974 Privacy Act covers government records, a number of other</a:t>
            </a:r>
          </a:p>
          <a:p>
            <a:pPr eaLnBrk="1" hangingPunct="1"/>
            <a:r>
              <a:rPr lang="en-US" altLang="en-US" smtClean="0">
                <a:latin typeface="Times New Roman" panose="02020603050405020304" pitchFamily="18" charset="0"/>
                <a:ea typeface="ＭＳ Ｐゴシック" panose="020B0600070205080204" pitchFamily="34" charset="-128"/>
              </a:rPr>
              <a:t>U.S. laws have been enacted that cover other areas, including the following:</a:t>
            </a:r>
          </a:p>
          <a:p>
            <a:pPr eaLnBrk="1" hangingPunct="1"/>
            <a:endParaRPr lang="en-US" altLang="en-US" b="1"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Banking and financial records: </a:t>
            </a:r>
            <a:r>
              <a:rPr lang="en-US" altLang="en-US" smtClean="0">
                <a:latin typeface="Times New Roman" panose="02020603050405020304" pitchFamily="18" charset="0"/>
                <a:ea typeface="ＭＳ Ｐゴシック" panose="020B0600070205080204" pitchFamily="34" charset="-128"/>
              </a:rPr>
              <a:t>Personal banking information is protected</a:t>
            </a:r>
          </a:p>
          <a:p>
            <a:pPr eaLnBrk="1" hangingPunct="1"/>
            <a:r>
              <a:rPr lang="en-US" altLang="en-US" smtClean="0">
                <a:latin typeface="Times New Roman" panose="02020603050405020304" pitchFamily="18" charset="0"/>
                <a:ea typeface="ＭＳ Ｐゴシック" panose="020B0600070205080204" pitchFamily="34" charset="-128"/>
              </a:rPr>
              <a:t>in certain ways by a number of laws, including the recent Financial Services</a:t>
            </a:r>
          </a:p>
          <a:p>
            <a:pPr eaLnBrk="1" hangingPunct="1"/>
            <a:r>
              <a:rPr lang="en-US" altLang="en-US" smtClean="0">
                <a:latin typeface="Times New Roman" panose="02020603050405020304" pitchFamily="18" charset="0"/>
                <a:ea typeface="ＭＳ Ｐゴシック" panose="020B0600070205080204" pitchFamily="34" charset="-128"/>
              </a:rPr>
              <a:t>Modernization Act.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Credit reports: </a:t>
            </a:r>
            <a:r>
              <a:rPr lang="en-US" altLang="en-US" smtClean="0">
                <a:latin typeface="Times New Roman" panose="02020603050405020304" pitchFamily="18" charset="0"/>
                <a:ea typeface="ＭＳ Ｐゴシック" panose="020B0600070205080204" pitchFamily="34" charset="-128"/>
              </a:rPr>
              <a:t>The Fair Credit Reporting Act confers certain rights on individuals</a:t>
            </a:r>
          </a:p>
          <a:p>
            <a:pPr eaLnBrk="1" hangingPunct="1"/>
            <a:r>
              <a:rPr lang="en-US" altLang="en-US" smtClean="0">
                <a:latin typeface="Times New Roman" panose="02020603050405020304" pitchFamily="18" charset="0"/>
                <a:ea typeface="ＭＳ Ｐゴシック" panose="020B0600070205080204" pitchFamily="34" charset="-128"/>
              </a:rPr>
              <a:t>and obligations on credit reporting agencies.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Medical and health insurance records: </a:t>
            </a:r>
            <a:r>
              <a:rPr lang="en-US" altLang="en-US" smtClean="0">
                <a:latin typeface="Times New Roman" panose="02020603050405020304" pitchFamily="18" charset="0"/>
                <a:ea typeface="ＭＳ Ｐゴシック" panose="020B0600070205080204" pitchFamily="34" charset="-128"/>
              </a:rPr>
              <a:t>A variety of laws have been in place</a:t>
            </a:r>
          </a:p>
          <a:p>
            <a:pPr eaLnBrk="1" hangingPunct="1"/>
            <a:r>
              <a:rPr lang="en-US" altLang="en-US" smtClean="0">
                <a:latin typeface="Times New Roman" panose="02020603050405020304" pitchFamily="18" charset="0"/>
                <a:ea typeface="ＭＳ Ｐゴシック" panose="020B0600070205080204" pitchFamily="34" charset="-128"/>
              </a:rPr>
              <a:t>for decades dealing with medical records privacy. The Health Insurance</a:t>
            </a:r>
          </a:p>
          <a:p>
            <a:pPr eaLnBrk="1" hangingPunct="1"/>
            <a:r>
              <a:rPr lang="en-US" altLang="en-US" smtClean="0">
                <a:latin typeface="Times New Roman" panose="02020603050405020304" pitchFamily="18" charset="0"/>
                <a:ea typeface="ＭＳ Ｐゴシック" panose="020B0600070205080204" pitchFamily="34" charset="-128"/>
              </a:rPr>
              <a:t>Portability and Accountability Act (HIPPA) created significant new rights for</a:t>
            </a:r>
          </a:p>
          <a:p>
            <a:pPr eaLnBrk="1" hangingPunct="1"/>
            <a:r>
              <a:rPr lang="en-US" altLang="en-US" smtClean="0">
                <a:latin typeface="Times New Roman" panose="02020603050405020304" pitchFamily="18" charset="0"/>
                <a:ea typeface="ＭＳ Ｐゴシック" panose="020B0600070205080204" pitchFamily="34" charset="-128"/>
              </a:rPr>
              <a:t>patients to protect and access their own health information.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Children’s privacy: </a:t>
            </a:r>
            <a:r>
              <a:rPr lang="en-US" altLang="en-US" smtClean="0">
                <a:latin typeface="Times New Roman" panose="02020603050405020304" pitchFamily="18" charset="0"/>
                <a:ea typeface="ＭＳ Ｐゴシック" panose="020B0600070205080204" pitchFamily="34" charset="-128"/>
              </a:rPr>
              <a:t>The Children’s Online Privacy Protection Act places</a:t>
            </a:r>
          </a:p>
          <a:p>
            <a:pPr eaLnBrk="1" hangingPunct="1"/>
            <a:r>
              <a:rPr lang="en-US" altLang="en-US" smtClean="0">
                <a:latin typeface="Times New Roman" panose="02020603050405020304" pitchFamily="18" charset="0"/>
                <a:ea typeface="ＭＳ Ｐゴシック" panose="020B0600070205080204" pitchFamily="34" charset="-128"/>
              </a:rPr>
              <a:t>restrictions on online organizations in the collection of data from children</a:t>
            </a:r>
          </a:p>
          <a:p>
            <a:pPr eaLnBrk="1" hangingPunct="1"/>
            <a:r>
              <a:rPr lang="en-US" altLang="en-US" smtClean="0">
                <a:latin typeface="Times New Roman" panose="02020603050405020304" pitchFamily="18" charset="0"/>
                <a:ea typeface="ＭＳ Ｐゴシック" panose="020B0600070205080204" pitchFamily="34" charset="-128"/>
              </a:rPr>
              <a:t>under the age of 13.</a:t>
            </a:r>
          </a:p>
          <a:p>
            <a:pPr eaLnBrk="1" hangingPunct="1"/>
            <a:endParaRPr lang="en-US" altLang="en-US" b="1"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Electronic communications: </a:t>
            </a:r>
            <a:r>
              <a:rPr lang="en-US" altLang="en-US" smtClean="0">
                <a:latin typeface="Times New Roman" panose="02020603050405020304" pitchFamily="18" charset="0"/>
                <a:ea typeface="ＭＳ Ｐゴシック" panose="020B0600070205080204" pitchFamily="34" charset="-128"/>
              </a:rPr>
              <a:t>The Electronic Communications Privacy Act</a:t>
            </a:r>
          </a:p>
          <a:p>
            <a:pPr eaLnBrk="1" hangingPunct="1"/>
            <a:r>
              <a:rPr lang="en-US" altLang="en-US" smtClean="0">
                <a:latin typeface="Times New Roman" panose="02020603050405020304" pitchFamily="18" charset="0"/>
                <a:ea typeface="ＭＳ Ｐゴシック" panose="020B0600070205080204" pitchFamily="34" charset="-128"/>
              </a:rPr>
              <a:t>generally prohibits unauthorized and intentional interception of wire an</a:t>
            </a:r>
          </a:p>
          <a:p>
            <a:pPr eaLnBrk="1" hangingPunct="1"/>
            <a:r>
              <a:rPr lang="en-US" altLang="en-US" smtClean="0">
                <a:latin typeface="Times New Roman" panose="02020603050405020304" pitchFamily="18" charset="0"/>
                <a:ea typeface="ＭＳ Ｐゴシック" panose="020B0600070205080204" pitchFamily="34" charset="-128"/>
              </a:rPr>
              <a:t>electronic communications during the transmission phase and unauthorized</a:t>
            </a:r>
          </a:p>
          <a:p>
            <a:pPr eaLnBrk="1" hangingPunct="1"/>
            <a:r>
              <a:rPr lang="en-US" altLang="en-US" smtClean="0">
                <a:latin typeface="Times New Roman" panose="02020603050405020304" pitchFamily="18" charset="0"/>
                <a:ea typeface="ＭＳ Ｐゴシック" panose="020B0600070205080204" pitchFamily="34" charset="-128"/>
              </a:rPr>
              <a:t>accessing of electronically stored wire and electronic communications.</a:t>
            </a:r>
          </a:p>
        </p:txBody>
      </p:sp>
    </p:spTree>
    <p:extLst>
      <p:ext uri="{BB962C8B-B14F-4D97-AF65-F5344CB8AC3E}">
        <p14:creationId xmlns:p14="http://schemas.microsoft.com/office/powerpoint/2010/main" val="42234268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B6994F3-045B-474C-B43D-FFA1A122B073}" type="slidenum">
              <a:rPr lang="en-AU" altLang="en-US">
                <a:latin typeface="Arial" panose="020B0604020202020204" pitchFamily="34" charset="0"/>
              </a:rPr>
              <a:pPr>
                <a:spcBef>
                  <a:spcPct val="0"/>
                </a:spcBef>
              </a:pPr>
              <a:t>26</a:t>
            </a:fld>
            <a:endParaRPr lang="en-AU" altLang="en-US">
              <a:latin typeface="Arial" panose="020B0604020202020204" pitchFamily="34" charset="0"/>
            </a:endParaRPr>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Organizations need to deploy both management controls and technical measures</a:t>
            </a:r>
          </a:p>
          <a:p>
            <a:pPr eaLnBrk="1" hangingPunct="1"/>
            <a:r>
              <a:rPr lang="en-US" altLang="en-US" smtClean="0">
                <a:latin typeface="Times New Roman" panose="02020603050405020304" pitchFamily="18" charset="0"/>
                <a:ea typeface="ＭＳ Ｐゴシック" panose="020B0600070205080204" pitchFamily="34" charset="-128"/>
              </a:rPr>
              <a:t>to comply with laws and regulations concerning privacy as well as to implement</a:t>
            </a:r>
          </a:p>
          <a:p>
            <a:pPr eaLnBrk="1" hangingPunct="1"/>
            <a:r>
              <a:rPr lang="en-US" altLang="en-US" smtClean="0">
                <a:latin typeface="Times New Roman" panose="02020603050405020304" pitchFamily="18" charset="0"/>
                <a:ea typeface="ＭＳ Ｐゴシック" panose="020B0600070205080204" pitchFamily="34" charset="-128"/>
              </a:rPr>
              <a:t>corporate policies concerning employee privacy. ISO 27002 ( </a:t>
            </a:r>
            <a:r>
              <a:rPr lang="en-US" altLang="en-US" i="1" smtClean="0">
                <a:latin typeface="Times New Roman" panose="02020603050405020304" pitchFamily="18" charset="0"/>
                <a:ea typeface="ＭＳ Ｐゴシック" panose="020B0600070205080204" pitchFamily="34" charset="-128"/>
              </a:rPr>
              <a:t>Code of Practice for</a:t>
            </a:r>
          </a:p>
          <a:p>
            <a:pPr eaLnBrk="1" hangingPunct="1"/>
            <a:r>
              <a:rPr lang="en-US" altLang="en-US" i="1" smtClean="0">
                <a:latin typeface="Times New Roman" panose="02020603050405020304" pitchFamily="18" charset="0"/>
                <a:ea typeface="ＭＳ Ｐゴシック" panose="020B0600070205080204" pitchFamily="34" charset="-128"/>
              </a:rPr>
              <a:t>Information Security Management, </a:t>
            </a:r>
            <a:r>
              <a:rPr lang="en-US" altLang="en-US" smtClean="0">
                <a:latin typeface="Times New Roman" panose="02020603050405020304" pitchFamily="18" charset="0"/>
                <a:ea typeface="ＭＳ Ｐゴシック" panose="020B0600070205080204" pitchFamily="34" charset="-128"/>
              </a:rPr>
              <a:t>October 2013) states the requirement as follows:</a:t>
            </a:r>
          </a:p>
          <a:p>
            <a:pPr eaLnBrk="1" hangingPunct="1"/>
            <a:endParaRPr lang="en-US" altLang="en-US" i="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Privacy and protection of personally identifiable information </a:t>
            </a:r>
            <a:r>
              <a:rPr lang="en-US" altLang="en-US" smtClean="0">
                <a:latin typeface="Times New Roman" panose="02020603050405020304" pitchFamily="18" charset="0"/>
                <a:ea typeface="ＭＳ Ｐゴシック" panose="020B0600070205080204" pitchFamily="34" charset="-128"/>
              </a:rPr>
              <a:t>An organization’s</a:t>
            </a:r>
          </a:p>
          <a:p>
            <a:r>
              <a:rPr lang="en-US" altLang="en-US" smtClean="0">
                <a:latin typeface="Times New Roman" panose="02020603050405020304" pitchFamily="18" charset="0"/>
                <a:ea typeface="ＭＳ Ｐゴシック" panose="020B0600070205080204" pitchFamily="34" charset="-128"/>
              </a:rPr>
              <a:t>data policy for privacy and protection of personally identifiable information</a:t>
            </a:r>
          </a:p>
          <a:p>
            <a:r>
              <a:rPr lang="en-US" altLang="en-US" smtClean="0">
                <a:latin typeface="Times New Roman" panose="02020603050405020304" pitchFamily="18" charset="0"/>
                <a:ea typeface="ＭＳ Ｐゴシック" panose="020B0600070205080204" pitchFamily="34" charset="-128"/>
              </a:rPr>
              <a:t>should be developed and implemented. This policy should be communicated</a:t>
            </a:r>
          </a:p>
          <a:p>
            <a:r>
              <a:rPr lang="en-US" altLang="en-US" smtClean="0">
                <a:latin typeface="Times New Roman" panose="02020603050405020304" pitchFamily="18" charset="0"/>
                <a:ea typeface="ＭＳ Ｐゴシック" panose="020B0600070205080204" pitchFamily="34" charset="-128"/>
              </a:rPr>
              <a:t>to all persons involved in the processing of personally identifiable information.</a:t>
            </a:r>
          </a:p>
          <a:p>
            <a:r>
              <a:rPr lang="en-US" altLang="en-US" smtClean="0">
                <a:latin typeface="Times New Roman" panose="02020603050405020304" pitchFamily="18" charset="0"/>
                <a:ea typeface="ＭＳ Ｐゴシック" panose="020B0600070205080204" pitchFamily="34" charset="-128"/>
              </a:rPr>
              <a:t>Compliance with this policy and all relevant legislation and regulations concerning</a:t>
            </a:r>
          </a:p>
          <a:p>
            <a:r>
              <a:rPr lang="en-US" altLang="en-US" smtClean="0">
                <a:latin typeface="Times New Roman" panose="02020603050405020304" pitchFamily="18" charset="0"/>
                <a:ea typeface="ＭＳ Ｐゴシック" panose="020B0600070205080204" pitchFamily="34" charset="-128"/>
              </a:rPr>
              <a:t> the protection of the privacy of people and the protection of personally identifiable</a:t>
            </a:r>
          </a:p>
          <a:p>
            <a:r>
              <a:rPr lang="en-US" altLang="en-US" smtClean="0">
                <a:latin typeface="Times New Roman" panose="02020603050405020304" pitchFamily="18" charset="0"/>
                <a:ea typeface="ＭＳ Ｐゴシック" panose="020B0600070205080204" pitchFamily="34" charset="-128"/>
              </a:rPr>
              <a:t>information requires appropriate management structure and control. Often</a:t>
            </a:r>
          </a:p>
          <a:p>
            <a:r>
              <a:rPr lang="en-US" altLang="en-US" smtClean="0">
                <a:latin typeface="Times New Roman" panose="02020603050405020304" pitchFamily="18" charset="0"/>
                <a:ea typeface="ＭＳ Ｐゴシック" panose="020B0600070205080204" pitchFamily="34" charset="-128"/>
              </a:rPr>
              <a:t>this is best achieved by the appointment of a person responsible, such as a privacy</a:t>
            </a:r>
          </a:p>
          <a:p>
            <a:r>
              <a:rPr lang="en-US" altLang="en-US" smtClean="0">
                <a:latin typeface="Times New Roman" panose="02020603050405020304" pitchFamily="18" charset="0"/>
                <a:ea typeface="ＭＳ Ｐゴシック" panose="020B0600070205080204" pitchFamily="34" charset="-128"/>
              </a:rPr>
              <a:t>officer, who should provide guidance to managers, users and service providers</a:t>
            </a:r>
          </a:p>
          <a:p>
            <a:r>
              <a:rPr lang="en-US" altLang="en-US" smtClean="0">
                <a:latin typeface="Times New Roman" panose="02020603050405020304" pitchFamily="18" charset="0"/>
                <a:ea typeface="ＭＳ Ｐゴシック" panose="020B0600070205080204" pitchFamily="34" charset="-128"/>
              </a:rPr>
              <a:t>on their individual responsibilities and the specific procedures that should be</a:t>
            </a:r>
          </a:p>
          <a:p>
            <a:r>
              <a:rPr lang="en-US" altLang="en-US" smtClean="0">
                <a:latin typeface="Times New Roman" panose="02020603050405020304" pitchFamily="18" charset="0"/>
                <a:ea typeface="ＭＳ Ｐゴシック" panose="020B0600070205080204" pitchFamily="34" charset="-128"/>
              </a:rPr>
              <a:t>followed. Responsibility for handling personally identifiable information and</a:t>
            </a:r>
          </a:p>
          <a:p>
            <a:r>
              <a:rPr lang="en-US" altLang="en-US" smtClean="0">
                <a:latin typeface="Times New Roman" panose="02020603050405020304" pitchFamily="18" charset="0"/>
                <a:ea typeface="ＭＳ Ｐゴシック" panose="020B0600070205080204" pitchFamily="34" charset="-128"/>
              </a:rPr>
              <a:t>ensuring awareness of the privacy principles should be dealt with in accordance</a:t>
            </a:r>
          </a:p>
          <a:p>
            <a:r>
              <a:rPr lang="en-US" altLang="en-US" smtClean="0">
                <a:latin typeface="Times New Roman" panose="02020603050405020304" pitchFamily="18" charset="0"/>
                <a:ea typeface="ＭＳ Ｐゴシック" panose="020B0600070205080204" pitchFamily="34" charset="-128"/>
              </a:rPr>
              <a:t>with relevant legislation and regulations. Appropriate technical and organizational</a:t>
            </a:r>
          </a:p>
          <a:p>
            <a:r>
              <a:rPr lang="en-US" altLang="en-US" smtClean="0">
                <a:latin typeface="Times New Roman" panose="02020603050405020304" pitchFamily="18" charset="0"/>
                <a:ea typeface="ＭＳ Ｐゴシック" panose="020B0600070205080204" pitchFamily="34" charset="-128"/>
              </a:rPr>
              <a:t>measures to protect personally identifiable information should be implemented.</a:t>
            </a:r>
          </a:p>
          <a:p>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An excellent, detailed list of considerations for organizational implementation</a:t>
            </a:r>
          </a:p>
          <a:p>
            <a:pPr eaLnBrk="1" hangingPunct="1"/>
            <a:r>
              <a:rPr lang="en-US" altLang="en-US" smtClean="0">
                <a:latin typeface="Times New Roman" panose="02020603050405020304" pitchFamily="18" charset="0"/>
                <a:ea typeface="ＭＳ Ｐゴシック" panose="020B0600070205080204" pitchFamily="34" charset="-128"/>
              </a:rPr>
              <a:t>of privacy controls is provided in </a:t>
            </a:r>
            <a:r>
              <a:rPr lang="en-US" altLang="en-US" i="1" smtClean="0">
                <a:latin typeface="Times New Roman" panose="02020603050405020304" pitchFamily="18" charset="0"/>
                <a:ea typeface="ＭＳ Ｐゴシック" panose="020B0600070205080204" pitchFamily="34" charset="-128"/>
              </a:rPr>
              <a:t>The Standard of Good Practice for Information</a:t>
            </a:r>
          </a:p>
          <a:p>
            <a:pPr eaLnBrk="1" hangingPunct="1"/>
            <a:r>
              <a:rPr lang="en-US" altLang="en-US" i="1" smtClean="0">
                <a:latin typeface="Times New Roman" panose="02020603050405020304" pitchFamily="18" charset="0"/>
                <a:ea typeface="ＭＳ Ｐゴシック" panose="020B0600070205080204" pitchFamily="34" charset="-128"/>
              </a:rPr>
              <a:t>Security </a:t>
            </a:r>
            <a:r>
              <a:rPr lang="en-US" altLang="en-US" smtClean="0">
                <a:latin typeface="Times New Roman" panose="02020603050405020304" pitchFamily="18" charset="0"/>
                <a:ea typeface="ＭＳ Ｐゴシック" panose="020B0600070205080204" pitchFamily="34" charset="-128"/>
              </a:rPr>
              <a:t>, from the Information Security Forum [ISF12]. This material is reproduced</a:t>
            </a:r>
          </a:p>
          <a:p>
            <a:pPr eaLnBrk="1" hangingPunct="1"/>
            <a:r>
              <a:rPr lang="en-US" altLang="en-US" smtClean="0">
                <a:latin typeface="Times New Roman" panose="02020603050405020304" pitchFamily="18" charset="0"/>
                <a:ea typeface="ＭＳ Ｐゴシック" panose="020B0600070205080204" pitchFamily="34" charset="-128"/>
              </a:rPr>
              <a:t>in Appendix H4.</a:t>
            </a:r>
          </a:p>
        </p:txBody>
      </p:sp>
    </p:spTree>
    <p:extLst>
      <p:ext uri="{BB962C8B-B14F-4D97-AF65-F5344CB8AC3E}">
        <p14:creationId xmlns:p14="http://schemas.microsoft.com/office/powerpoint/2010/main" val="34490749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B49A1D1A-AA26-40D0-81CF-50ED8E778883}" type="slidenum">
              <a:rPr lang="en-AU" altLang="en-US">
                <a:latin typeface="Arial" panose="020B0604020202020204" pitchFamily="34" charset="0"/>
              </a:rPr>
              <a:pPr>
                <a:spcBef>
                  <a:spcPct val="0"/>
                </a:spcBef>
              </a:pPr>
              <a:t>27</a:t>
            </a:fld>
            <a:endParaRPr lang="en-AU" altLang="en-US">
              <a:latin typeface="Arial" panose="020B0604020202020204" pitchFamily="34" charset="0"/>
            </a:endParaRPr>
          </a:p>
        </p:txBody>
      </p:sp>
      <p:sp>
        <p:nvSpPr>
          <p:cNvPr id="66562" name="Rectangle 2"/>
          <p:cNvSpPr>
            <a:spLocks noRo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Common Criteria specification [CCPS12b] includes a definition of a set of functional</a:t>
            </a:r>
          </a:p>
          <a:p>
            <a:pPr eaLnBrk="1" hangingPunct="1"/>
            <a:r>
              <a:rPr lang="en-US" altLang="en-US" smtClean="0">
                <a:latin typeface="Times New Roman" panose="02020603050405020304" pitchFamily="18" charset="0"/>
                <a:ea typeface="ＭＳ Ｐゴシック" panose="020B0600070205080204" pitchFamily="34" charset="-128"/>
              </a:rPr>
              <a:t>requirements in a Privacy Class, which should be implemented in a trusted</a:t>
            </a:r>
          </a:p>
          <a:p>
            <a:pPr eaLnBrk="1" hangingPunct="1"/>
            <a:r>
              <a:rPr lang="en-US" altLang="en-US" smtClean="0">
                <a:latin typeface="Times New Roman" panose="02020603050405020304" pitchFamily="18" charset="0"/>
                <a:ea typeface="ＭＳ Ｐゴシック" panose="020B0600070205080204" pitchFamily="34" charset="-128"/>
              </a:rPr>
              <a:t>system. The purpose of the privacy functions is to provide a user protection against</a:t>
            </a:r>
          </a:p>
          <a:p>
            <a:pPr eaLnBrk="1" hangingPunct="1"/>
            <a:r>
              <a:rPr lang="en-US" altLang="en-US" smtClean="0">
                <a:latin typeface="Times New Roman" panose="02020603050405020304" pitchFamily="18" charset="0"/>
                <a:ea typeface="ＭＳ Ｐゴシック" panose="020B0600070205080204" pitchFamily="34" charset="-128"/>
              </a:rPr>
              <a:t>discovery and misuse of identity by other users. This specification is a useful guide</a:t>
            </a:r>
          </a:p>
          <a:p>
            <a:pPr eaLnBrk="1" hangingPunct="1"/>
            <a:r>
              <a:rPr lang="en-US" altLang="en-US" smtClean="0">
                <a:latin typeface="Times New Roman" panose="02020603050405020304" pitchFamily="18" charset="0"/>
                <a:ea typeface="ＭＳ Ｐゴシック" panose="020B0600070205080204" pitchFamily="34" charset="-128"/>
              </a:rPr>
              <a:t>to how to design privacy support functions as part of a computer system. Figure 19.4</a:t>
            </a:r>
          </a:p>
          <a:p>
            <a:pPr eaLnBrk="1" hangingPunct="1"/>
            <a:r>
              <a:rPr lang="en-US" altLang="en-US" smtClean="0">
                <a:latin typeface="Times New Roman" panose="02020603050405020304" pitchFamily="18" charset="0"/>
                <a:ea typeface="ＭＳ Ｐゴシック" panose="020B0600070205080204" pitchFamily="34" charset="-128"/>
              </a:rPr>
              <a:t>shows a breakdown of privacy into four major areas, each of which has one or more</a:t>
            </a:r>
          </a:p>
          <a:p>
            <a:pPr eaLnBrk="1" hangingPunct="1"/>
            <a:r>
              <a:rPr lang="en-US" altLang="en-US" smtClean="0">
                <a:latin typeface="Times New Roman" panose="02020603050405020304" pitchFamily="18" charset="0"/>
                <a:ea typeface="ＭＳ Ｐゴシック" panose="020B0600070205080204" pitchFamily="34" charset="-128"/>
              </a:rPr>
              <a:t>specific functions: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Anonymity: </a:t>
            </a:r>
            <a:r>
              <a:rPr lang="en-US" altLang="en-US" smtClean="0">
                <a:latin typeface="Times New Roman" panose="02020603050405020304" pitchFamily="18" charset="0"/>
                <a:ea typeface="ＭＳ Ｐゴシック" panose="020B0600070205080204" pitchFamily="34" charset="-128"/>
              </a:rPr>
              <a:t>Ensures that a user may use a resource or service without</a:t>
            </a:r>
          </a:p>
          <a:p>
            <a:pPr eaLnBrk="1" hangingPunct="1"/>
            <a:r>
              <a:rPr lang="en-US" altLang="en-US" smtClean="0">
                <a:latin typeface="Times New Roman" panose="02020603050405020304" pitchFamily="18" charset="0"/>
                <a:ea typeface="ＭＳ Ｐゴシック" panose="020B0600070205080204" pitchFamily="34" charset="-128"/>
              </a:rPr>
              <a:t>disclosing the user’s identity. Specifically, this means that other users or</a:t>
            </a:r>
          </a:p>
          <a:p>
            <a:pPr eaLnBrk="1" hangingPunct="1"/>
            <a:r>
              <a:rPr lang="en-US" altLang="en-US" smtClean="0">
                <a:latin typeface="Times New Roman" panose="02020603050405020304" pitchFamily="18" charset="0"/>
                <a:ea typeface="ＭＳ Ｐゴシック" panose="020B0600070205080204" pitchFamily="34" charset="-128"/>
              </a:rPr>
              <a:t>subjects are unable to determine the identity of a user bound to a subject</a:t>
            </a:r>
          </a:p>
          <a:p>
            <a:pPr eaLnBrk="1" hangingPunct="1"/>
            <a:r>
              <a:rPr lang="en-US" altLang="en-US" smtClean="0">
                <a:latin typeface="Times New Roman" panose="02020603050405020304" pitchFamily="18" charset="0"/>
                <a:ea typeface="ＭＳ Ｐゴシック" panose="020B0600070205080204" pitchFamily="34" charset="-128"/>
              </a:rPr>
              <a:t>(e.g., process or user group) or operation. It further means that the system</a:t>
            </a:r>
          </a:p>
          <a:p>
            <a:pPr eaLnBrk="1" hangingPunct="1"/>
            <a:r>
              <a:rPr lang="en-US" altLang="en-US" smtClean="0">
                <a:latin typeface="Times New Roman" panose="02020603050405020304" pitchFamily="18" charset="0"/>
                <a:ea typeface="ＭＳ Ｐゴシック" panose="020B0600070205080204" pitchFamily="34" charset="-128"/>
              </a:rPr>
              <a:t>will not solicit the real name of a user. Anonymity need not conflict with</a:t>
            </a:r>
          </a:p>
          <a:p>
            <a:pPr eaLnBrk="1" hangingPunct="1"/>
            <a:r>
              <a:rPr lang="en-US" altLang="en-US" smtClean="0">
                <a:latin typeface="Times New Roman" panose="02020603050405020304" pitchFamily="18" charset="0"/>
                <a:ea typeface="ＭＳ Ｐゴシック" panose="020B0600070205080204" pitchFamily="34" charset="-128"/>
              </a:rPr>
              <a:t>authorization and access control functions, which are bound to computer based</a:t>
            </a:r>
          </a:p>
          <a:p>
            <a:pPr eaLnBrk="1" hangingPunct="1"/>
            <a:r>
              <a:rPr lang="en-US" altLang="en-US" smtClean="0">
                <a:latin typeface="Times New Roman" panose="02020603050405020304" pitchFamily="18" charset="0"/>
                <a:ea typeface="ＭＳ Ｐゴシック" panose="020B0600070205080204" pitchFamily="34" charset="-128"/>
              </a:rPr>
              <a:t>user IDs, not to personal user information.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Pseudonymity: </a:t>
            </a:r>
            <a:r>
              <a:rPr lang="en-US" altLang="en-US" smtClean="0">
                <a:latin typeface="Times New Roman" panose="02020603050405020304" pitchFamily="18" charset="0"/>
                <a:ea typeface="ＭＳ Ｐゴシック" panose="020B0600070205080204" pitchFamily="34" charset="-128"/>
              </a:rPr>
              <a:t>Ensures that a user may use a resource or service without</a:t>
            </a:r>
          </a:p>
          <a:p>
            <a:pPr eaLnBrk="1" hangingPunct="1"/>
            <a:r>
              <a:rPr lang="en-US" altLang="en-US" smtClean="0">
                <a:latin typeface="Times New Roman" panose="02020603050405020304" pitchFamily="18" charset="0"/>
                <a:ea typeface="ＭＳ Ｐゴシック" panose="020B0600070205080204" pitchFamily="34" charset="-128"/>
              </a:rPr>
              <a:t>disclosing its user identity, but can still be accountable for that use. The system</a:t>
            </a:r>
          </a:p>
          <a:p>
            <a:pPr eaLnBrk="1" hangingPunct="1"/>
            <a:r>
              <a:rPr lang="en-US" altLang="en-US" smtClean="0">
                <a:latin typeface="Times New Roman" panose="02020603050405020304" pitchFamily="18" charset="0"/>
                <a:ea typeface="ＭＳ Ｐゴシック" panose="020B0600070205080204" pitchFamily="34" charset="-128"/>
              </a:rPr>
              <a:t>shall provide an alias to prevent other users from determining a user’s</a:t>
            </a:r>
          </a:p>
          <a:p>
            <a:pPr eaLnBrk="1" hangingPunct="1"/>
            <a:r>
              <a:rPr lang="en-US" altLang="en-US" smtClean="0">
                <a:latin typeface="Times New Roman" panose="02020603050405020304" pitchFamily="18" charset="0"/>
                <a:ea typeface="ＭＳ Ｐゴシック" panose="020B0600070205080204" pitchFamily="34" charset="-128"/>
              </a:rPr>
              <a:t>identity, but the system shall be able to determine the user’s identity from an</a:t>
            </a:r>
          </a:p>
          <a:p>
            <a:pPr eaLnBrk="1" hangingPunct="1"/>
            <a:r>
              <a:rPr lang="en-US" altLang="en-US" smtClean="0">
                <a:latin typeface="Times New Roman" panose="02020603050405020304" pitchFamily="18" charset="0"/>
                <a:ea typeface="ＭＳ Ｐゴシック" panose="020B0600070205080204" pitchFamily="34" charset="-128"/>
              </a:rPr>
              <a:t>assigned alias.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Unlinkability: </a:t>
            </a:r>
            <a:r>
              <a:rPr lang="en-US" altLang="en-US" smtClean="0">
                <a:latin typeface="Times New Roman" panose="02020603050405020304" pitchFamily="18" charset="0"/>
                <a:ea typeface="ＭＳ Ｐゴシック" panose="020B0600070205080204" pitchFamily="34" charset="-128"/>
              </a:rPr>
              <a:t>Ensures that a user may make multiple uses of resources or</a:t>
            </a:r>
          </a:p>
          <a:p>
            <a:pPr eaLnBrk="1" hangingPunct="1"/>
            <a:r>
              <a:rPr lang="en-US" altLang="en-US" smtClean="0">
                <a:latin typeface="Times New Roman" panose="02020603050405020304" pitchFamily="18" charset="0"/>
                <a:ea typeface="ＭＳ Ｐゴシック" panose="020B0600070205080204" pitchFamily="34" charset="-128"/>
              </a:rPr>
              <a:t>services without others being able to link these uses together.</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Unobservability: </a:t>
            </a:r>
            <a:r>
              <a:rPr lang="en-US" altLang="en-US" smtClean="0">
                <a:latin typeface="Times New Roman" panose="02020603050405020304" pitchFamily="18" charset="0"/>
                <a:ea typeface="ＭＳ Ｐゴシック" panose="020B0600070205080204" pitchFamily="34" charset="-128"/>
              </a:rPr>
              <a:t>Ensures that a user may use a resource or service without</a:t>
            </a:r>
          </a:p>
          <a:p>
            <a:pPr eaLnBrk="1" hangingPunct="1"/>
            <a:r>
              <a:rPr lang="en-US" altLang="en-US" smtClean="0">
                <a:latin typeface="Times New Roman" panose="02020603050405020304" pitchFamily="18" charset="0"/>
                <a:ea typeface="ＭＳ Ｐゴシック" panose="020B0600070205080204" pitchFamily="34" charset="-128"/>
              </a:rPr>
              <a:t>others, especially third parties, being able to observe that the resource or service</a:t>
            </a:r>
          </a:p>
          <a:p>
            <a:pPr eaLnBrk="1" hangingPunct="1"/>
            <a:r>
              <a:rPr lang="en-US" altLang="en-US" smtClean="0">
                <a:latin typeface="Times New Roman" panose="02020603050405020304" pitchFamily="18" charset="0"/>
                <a:ea typeface="ＭＳ Ｐゴシック" panose="020B0600070205080204" pitchFamily="34" charset="-128"/>
              </a:rPr>
              <a:t>is being used. </a:t>
            </a:r>
            <a:r>
              <a:rPr lang="en-US" altLang="en-US" i="1" smtClean="0">
                <a:latin typeface="Times New Roman" panose="02020603050405020304" pitchFamily="18" charset="0"/>
                <a:ea typeface="ＭＳ Ｐゴシック" panose="020B0600070205080204" pitchFamily="34" charset="-128"/>
              </a:rPr>
              <a:t>Unobservability </a:t>
            </a:r>
            <a:r>
              <a:rPr lang="en-US" altLang="en-US" smtClean="0">
                <a:latin typeface="Times New Roman" panose="02020603050405020304" pitchFamily="18" charset="0"/>
                <a:ea typeface="ＭＳ Ｐゴシック" panose="020B0600070205080204" pitchFamily="34" charset="-128"/>
              </a:rPr>
              <a:t>requires that users and/or subjects cannot</a:t>
            </a:r>
          </a:p>
          <a:p>
            <a:pPr eaLnBrk="1" hangingPunct="1"/>
            <a:r>
              <a:rPr lang="en-US" altLang="en-US" smtClean="0">
                <a:latin typeface="Times New Roman" panose="02020603050405020304" pitchFamily="18" charset="0"/>
                <a:ea typeface="ＭＳ Ｐゴシック" panose="020B0600070205080204" pitchFamily="34" charset="-128"/>
              </a:rPr>
              <a:t>determine whether an operation is being performed. </a:t>
            </a:r>
            <a:r>
              <a:rPr lang="en-US" altLang="en-US" i="1" smtClean="0">
                <a:latin typeface="Times New Roman" panose="02020603050405020304" pitchFamily="18" charset="0"/>
                <a:ea typeface="ＭＳ Ｐゴシック" panose="020B0600070205080204" pitchFamily="34" charset="-128"/>
              </a:rPr>
              <a:t>Allocation of information</a:t>
            </a:r>
          </a:p>
          <a:p>
            <a:pPr eaLnBrk="1" hangingPunct="1"/>
            <a:r>
              <a:rPr lang="en-US" altLang="en-US" i="1" smtClean="0">
                <a:latin typeface="Times New Roman" panose="02020603050405020304" pitchFamily="18" charset="0"/>
                <a:ea typeface="ＭＳ Ｐゴシック" panose="020B0600070205080204" pitchFamily="34" charset="-128"/>
              </a:rPr>
              <a:t>impacting unobservability </a:t>
            </a:r>
            <a:r>
              <a:rPr lang="en-US" altLang="en-US" smtClean="0">
                <a:latin typeface="Times New Roman" panose="02020603050405020304" pitchFamily="18" charset="0"/>
                <a:ea typeface="ＭＳ Ｐゴシック" panose="020B0600070205080204" pitchFamily="34" charset="-128"/>
              </a:rPr>
              <a:t>requires that the security function provide</a:t>
            </a:r>
          </a:p>
          <a:p>
            <a:pPr eaLnBrk="1" hangingPunct="1"/>
            <a:r>
              <a:rPr lang="en-US" altLang="en-US" smtClean="0">
                <a:latin typeface="Times New Roman" panose="02020603050405020304" pitchFamily="18" charset="0"/>
                <a:ea typeface="ＭＳ Ｐゴシック" panose="020B0600070205080204" pitchFamily="34" charset="-128"/>
              </a:rPr>
              <a:t>specific mechanisms to avoid the concentration of privacy related information</a:t>
            </a:r>
          </a:p>
          <a:p>
            <a:pPr eaLnBrk="1" hangingPunct="1"/>
            <a:r>
              <a:rPr lang="en-US" altLang="en-US" smtClean="0">
                <a:latin typeface="Times New Roman" panose="02020603050405020304" pitchFamily="18" charset="0"/>
                <a:ea typeface="ＭＳ Ｐゴシック" panose="020B0600070205080204" pitchFamily="34" charset="-128"/>
              </a:rPr>
              <a:t>within the system. </a:t>
            </a:r>
            <a:r>
              <a:rPr lang="en-US" altLang="en-US" i="1" smtClean="0">
                <a:latin typeface="Times New Roman" panose="02020603050405020304" pitchFamily="18" charset="0"/>
                <a:ea typeface="ＭＳ Ｐゴシック" panose="020B0600070205080204" pitchFamily="34" charset="-128"/>
              </a:rPr>
              <a:t>Unobservability without soliciting information </a:t>
            </a:r>
            <a:r>
              <a:rPr lang="en-US" altLang="en-US" smtClean="0">
                <a:latin typeface="Times New Roman" panose="02020603050405020304" pitchFamily="18" charset="0"/>
                <a:ea typeface="ＭＳ Ｐゴシック" panose="020B0600070205080204" pitchFamily="34" charset="-128"/>
              </a:rPr>
              <a:t>requires that</a:t>
            </a:r>
          </a:p>
          <a:p>
            <a:pPr eaLnBrk="1" hangingPunct="1"/>
            <a:r>
              <a:rPr lang="en-US" altLang="en-US" smtClean="0">
                <a:latin typeface="Times New Roman" panose="02020603050405020304" pitchFamily="18" charset="0"/>
                <a:ea typeface="ＭＳ Ｐゴシック" panose="020B0600070205080204" pitchFamily="34" charset="-128"/>
              </a:rPr>
              <a:t>the security function does not try to obtain privacy-related information that</a:t>
            </a:r>
          </a:p>
          <a:p>
            <a:pPr eaLnBrk="1" hangingPunct="1"/>
            <a:r>
              <a:rPr lang="en-US" altLang="en-US" smtClean="0">
                <a:latin typeface="Times New Roman" panose="02020603050405020304" pitchFamily="18" charset="0"/>
                <a:ea typeface="ＭＳ Ｐゴシック" panose="020B0600070205080204" pitchFamily="34" charset="-128"/>
              </a:rPr>
              <a:t>might be used to compromise unobservability. </a:t>
            </a:r>
            <a:r>
              <a:rPr lang="en-US" altLang="en-US" i="1" smtClean="0">
                <a:latin typeface="Times New Roman" panose="02020603050405020304" pitchFamily="18" charset="0"/>
                <a:ea typeface="ＭＳ Ｐゴシック" panose="020B0600070205080204" pitchFamily="34" charset="-128"/>
              </a:rPr>
              <a:t>Authorized user observability</a:t>
            </a:r>
          </a:p>
          <a:p>
            <a:pPr eaLnBrk="1" hangingPunct="1"/>
            <a:r>
              <a:rPr lang="en-US" altLang="en-US" smtClean="0">
                <a:latin typeface="Times New Roman" panose="02020603050405020304" pitchFamily="18" charset="0"/>
                <a:ea typeface="ＭＳ Ｐゴシック" panose="020B0600070205080204" pitchFamily="34" charset="-128"/>
              </a:rPr>
              <a:t>requires the security function to provide one or more authorized users with a</a:t>
            </a:r>
          </a:p>
          <a:p>
            <a:pPr eaLnBrk="1" hangingPunct="1"/>
            <a:r>
              <a:rPr lang="en-US" altLang="en-US" smtClean="0">
                <a:latin typeface="Times New Roman" panose="02020603050405020304" pitchFamily="18" charset="0"/>
                <a:ea typeface="ＭＳ Ｐゴシック" panose="020B0600070205080204" pitchFamily="34" charset="-128"/>
              </a:rPr>
              <a:t>capability to observe the usage of resources and/or services.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Note that the Common Criteria specification is primarily concerned with the privacy</a:t>
            </a:r>
          </a:p>
          <a:p>
            <a:pPr eaLnBrk="1" hangingPunct="1"/>
            <a:r>
              <a:rPr lang="en-US" altLang="en-US" smtClean="0">
                <a:latin typeface="Times New Roman" panose="02020603050405020304" pitchFamily="18" charset="0"/>
                <a:ea typeface="ＭＳ Ｐゴシック" panose="020B0600070205080204" pitchFamily="34" charset="-128"/>
              </a:rPr>
              <a:t>of an individual with respect to that individual’s use of computer resources, rather</a:t>
            </a:r>
          </a:p>
          <a:p>
            <a:pPr eaLnBrk="1" hangingPunct="1"/>
            <a:r>
              <a:rPr lang="en-US" altLang="en-US" smtClean="0">
                <a:latin typeface="Times New Roman" panose="02020603050405020304" pitchFamily="18" charset="0"/>
                <a:ea typeface="ＭＳ Ｐゴシック" panose="020B0600070205080204" pitchFamily="34" charset="-128"/>
              </a:rPr>
              <a:t>than the privacy of personal information concerning that individual.</a:t>
            </a:r>
            <a:endParaRPr lang="en-US" altLang="en-US" smtClean="0">
              <a:latin typeface="Times"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40202236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C8752DC-EE71-42AC-A91F-C8219AA8AF49}" type="slidenum">
              <a:rPr lang="en-AU" altLang="en-US">
                <a:latin typeface="Arial" panose="020B0604020202020204" pitchFamily="34" charset="0"/>
              </a:rPr>
              <a:pPr>
                <a:spcBef>
                  <a:spcPct val="0"/>
                </a:spcBef>
              </a:pPr>
              <a:t>28</a:t>
            </a:fld>
            <a:endParaRPr lang="en-AU" altLang="en-US">
              <a:latin typeface="Arial" panose="020B0604020202020204" pitchFamily="34" charset="0"/>
            </a:endParaRPr>
          </a:p>
        </p:txBody>
      </p:sp>
      <p:sp>
        <p:nvSpPr>
          <p:cNvPr id="68610" name="Rectangle 2"/>
          <p:cNvSpPr>
            <a:spLocks noRo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The demands of big business, government and law enforcement have created</a:t>
            </a:r>
          </a:p>
          <a:p>
            <a:r>
              <a:rPr lang="en-US" altLang="en-US" smtClean="0">
                <a:latin typeface="Times New Roman" panose="02020603050405020304" pitchFamily="18" charset="0"/>
                <a:ea typeface="ＭＳ Ｐゴシック" panose="020B0600070205080204" pitchFamily="34" charset="-128"/>
              </a:rPr>
              <a:t>new threats to personal privacy [POLO13]. Scientific research, including medical</a:t>
            </a:r>
          </a:p>
          <a:p>
            <a:r>
              <a:rPr lang="en-US" altLang="en-US" smtClean="0">
                <a:latin typeface="Times New Roman" panose="02020603050405020304" pitchFamily="18" charset="0"/>
                <a:ea typeface="ＭＳ Ｐゴシック" panose="020B0600070205080204" pitchFamily="34" charset="-128"/>
              </a:rPr>
              <a:t>research, can use analysis of large collections of data to extend our knowledge</a:t>
            </a:r>
          </a:p>
          <a:p>
            <a:r>
              <a:rPr lang="en-US" altLang="en-US" smtClean="0">
                <a:latin typeface="Times New Roman" panose="02020603050405020304" pitchFamily="18" charset="0"/>
                <a:ea typeface="ＭＳ Ｐゴシック" panose="020B0600070205080204" pitchFamily="34" charset="-128"/>
              </a:rPr>
              <a:t>and develop new tools for enhancing health and well-being. Law enforcement and</a:t>
            </a:r>
          </a:p>
          <a:p>
            <a:r>
              <a:rPr lang="en-US" altLang="en-US" smtClean="0">
                <a:latin typeface="Times New Roman" panose="02020603050405020304" pitchFamily="18" charset="0"/>
                <a:ea typeface="ＭＳ Ｐゴシック" panose="020B0600070205080204" pitchFamily="34" charset="-128"/>
              </a:rPr>
              <a:t> intelligence agencies have become increasingly aggressive in using data surveillance</a:t>
            </a:r>
          </a:p>
          <a:p>
            <a:r>
              <a:rPr lang="en-US" altLang="en-US" smtClean="0">
                <a:latin typeface="Times New Roman" panose="02020603050405020304" pitchFamily="18" charset="0"/>
                <a:ea typeface="ＭＳ Ｐゴシック" panose="020B0600070205080204" pitchFamily="34" charset="-128"/>
              </a:rPr>
              <a:t>techniques to fulfill their mission, as vividly shown by the Snowden revelations</a:t>
            </a:r>
          </a:p>
          <a:p>
            <a:r>
              <a:rPr lang="en-US" altLang="en-US" smtClean="0">
                <a:latin typeface="Times New Roman" panose="02020603050405020304" pitchFamily="18" charset="0"/>
                <a:ea typeface="ＭＳ Ｐゴシック" panose="020B0600070205080204" pitchFamily="34" charset="-128"/>
              </a:rPr>
              <a:t>from 2013 on [LYON15]. And private organizations are exploiting a number of</a:t>
            </a:r>
          </a:p>
          <a:p>
            <a:r>
              <a:rPr lang="en-US" altLang="en-US" smtClean="0">
                <a:latin typeface="Times New Roman" panose="02020603050405020304" pitchFamily="18" charset="0"/>
                <a:ea typeface="ＭＳ Ｐゴシック" panose="020B0600070205080204" pitchFamily="34" charset="-128"/>
              </a:rPr>
              <a:t>trends to increase their ability to build detailed profiles of individuals, including the</a:t>
            </a:r>
          </a:p>
          <a:p>
            <a:r>
              <a:rPr lang="en-US" altLang="en-US" smtClean="0">
                <a:latin typeface="Times New Roman" panose="02020603050405020304" pitchFamily="18" charset="0"/>
                <a:ea typeface="ＭＳ Ｐゴシック" panose="020B0600070205080204" pitchFamily="34" charset="-128"/>
              </a:rPr>
              <a:t>wide-spread use of Websites and social media, the increase in electronic payment</a:t>
            </a:r>
          </a:p>
          <a:p>
            <a:r>
              <a:rPr lang="en-US" altLang="en-US" smtClean="0">
                <a:latin typeface="Times New Roman" panose="02020603050405020304" pitchFamily="18" charset="0"/>
                <a:ea typeface="ＭＳ Ｐゴシック" panose="020B0600070205080204" pitchFamily="34" charset="-128"/>
              </a:rPr>
              <a:t>methods, near-universal use of cellular phone communications, ubiquitous computation,</a:t>
            </a:r>
          </a:p>
          <a:p>
            <a:r>
              <a:rPr lang="en-US" altLang="en-US" smtClean="0">
                <a:latin typeface="Times New Roman" panose="02020603050405020304" pitchFamily="18" charset="0"/>
                <a:ea typeface="ＭＳ Ｐゴシック" panose="020B0600070205080204" pitchFamily="34" charset="-128"/>
              </a:rPr>
              <a:t>sensor webs, and so on. While such data are usually collected for a specific</a:t>
            </a:r>
          </a:p>
          <a:p>
            <a:r>
              <a:rPr lang="en-US" altLang="en-US" smtClean="0">
                <a:latin typeface="Times New Roman" panose="02020603050405020304" pitchFamily="18" charset="0"/>
                <a:ea typeface="ＭＳ Ｐゴシック" panose="020B0600070205080204" pitchFamily="34" charset="-128"/>
              </a:rPr>
              <a:t>purpose, such as managing client interactions, organizations increasingly wish to</a:t>
            </a:r>
          </a:p>
          <a:p>
            <a:r>
              <a:rPr lang="en-US" altLang="en-US" smtClean="0">
                <a:latin typeface="Times New Roman" panose="02020603050405020304" pitchFamily="18" charset="0"/>
                <a:ea typeface="ＭＳ Ｐゴシック" panose="020B0600070205080204" pitchFamily="34" charset="-128"/>
              </a:rPr>
              <a:t>reuse and analyze these data for other purposes. These purposes include better</a:t>
            </a:r>
          </a:p>
          <a:p>
            <a:r>
              <a:rPr lang="en-US" altLang="en-US" smtClean="0">
                <a:latin typeface="Times New Roman" panose="02020603050405020304" pitchFamily="18" charset="0"/>
                <a:ea typeface="ＭＳ Ｐゴシック" panose="020B0600070205080204" pitchFamily="34" charset="-128"/>
              </a:rPr>
              <a:t>targeting of customer marketing, research, and to help inform decision-making.</a:t>
            </a:r>
          </a:p>
          <a:p>
            <a:r>
              <a:rPr lang="en-US" altLang="en-US" smtClean="0">
                <a:latin typeface="Times New Roman" panose="02020603050405020304" pitchFamily="18" charset="0"/>
                <a:ea typeface="ＭＳ Ｐゴシック" panose="020B0600070205080204" pitchFamily="34" charset="-128"/>
              </a:rPr>
              <a:t>The result is a tension between, on the one hand, enabling beneficial outcomes in</a:t>
            </a:r>
          </a:p>
          <a:p>
            <a:r>
              <a:rPr lang="en-US" altLang="en-US" smtClean="0">
                <a:latin typeface="Times New Roman" panose="02020603050405020304" pitchFamily="18" charset="0"/>
                <a:ea typeface="ＭＳ Ｐゴシック" panose="020B0600070205080204" pitchFamily="34" charset="-128"/>
              </a:rPr>
              <a:t>areas including scientific research, public health, national security, law enforcement</a:t>
            </a:r>
          </a:p>
          <a:p>
            <a:r>
              <a:rPr lang="en-US" altLang="en-US" smtClean="0">
                <a:latin typeface="Times New Roman" panose="02020603050405020304" pitchFamily="18" charset="0"/>
                <a:ea typeface="ＭＳ Ｐゴシック" panose="020B0600070205080204" pitchFamily="34" charset="-128"/>
              </a:rPr>
              <a:t>and efficient use of resources, that could result from big data analytics, while on the</a:t>
            </a:r>
          </a:p>
          <a:p>
            <a:r>
              <a:rPr lang="en-US" altLang="en-US" smtClean="0">
                <a:latin typeface="Times New Roman" panose="02020603050405020304" pitchFamily="18" charset="0"/>
                <a:ea typeface="ＭＳ Ｐゴシック" panose="020B0600070205080204" pitchFamily="34" charset="-128"/>
              </a:rPr>
              <a:t>other hand respecting an individual’s right to privacy, fairness, equality and freedom</a:t>
            </a:r>
          </a:p>
          <a:p>
            <a:r>
              <a:rPr lang="en-US" altLang="en-US" smtClean="0">
                <a:latin typeface="Times New Roman" panose="02020603050405020304" pitchFamily="18" charset="0"/>
                <a:ea typeface="ＭＳ Ｐゴシック" panose="020B0600070205080204" pitchFamily="34" charset="-128"/>
              </a:rPr>
              <a:t>of speech [HORO15].</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Another area of particular concern is the rapid rise in the use of public social</a:t>
            </a:r>
          </a:p>
          <a:p>
            <a:r>
              <a:rPr lang="en-US" altLang="en-US" smtClean="0">
                <a:latin typeface="Times New Roman" panose="02020603050405020304" pitchFamily="18" charset="0"/>
                <a:ea typeface="ＭＳ Ｐゴシック" panose="020B0600070205080204" pitchFamily="34" charset="-128"/>
              </a:rPr>
              <a:t>media sites, such as Facebook, that gather, analyze, and share large amounts of</a:t>
            </a:r>
          </a:p>
          <a:p>
            <a:r>
              <a:rPr lang="en-US" altLang="en-US" smtClean="0">
                <a:latin typeface="Times New Roman" panose="02020603050405020304" pitchFamily="18" charset="0"/>
                <a:ea typeface="ＭＳ Ｐゴシック" panose="020B0600070205080204" pitchFamily="34" charset="-128"/>
              </a:rPr>
              <a:t>data on individuals and their interactions with other individuals and organizations.</a:t>
            </a:r>
          </a:p>
          <a:p>
            <a:r>
              <a:rPr lang="en-US" altLang="en-US" smtClean="0">
                <a:latin typeface="Times New Roman" panose="02020603050405020304" pitchFamily="18" charset="0"/>
                <a:ea typeface="ＭＳ Ｐゴシック" panose="020B0600070205080204" pitchFamily="34" charset="-128"/>
              </a:rPr>
              <a:t>Many people willingly upload large amount of personal information, which previously</a:t>
            </a:r>
          </a:p>
          <a:p>
            <a:r>
              <a:rPr lang="en-US" altLang="en-US" smtClean="0">
                <a:latin typeface="Times New Roman" panose="02020603050405020304" pitchFamily="18" charset="0"/>
                <a:ea typeface="ＭＳ Ｐゴシック" panose="020B0600070205080204" pitchFamily="34" charset="-128"/>
              </a:rPr>
              <a:t>may have been regarded as private and sensitive, in return for the benefit of</a:t>
            </a:r>
          </a:p>
          <a:p>
            <a:r>
              <a:rPr lang="en-US" altLang="en-US" smtClean="0">
                <a:latin typeface="Times New Roman" panose="02020603050405020304" pitchFamily="18" charset="0"/>
                <a:ea typeface="ＭＳ Ｐゴシック" panose="020B0600070205080204" pitchFamily="34" charset="-128"/>
              </a:rPr>
              <a:t>rapidly sharing it with their friends. This information could then be aggregated and</a:t>
            </a:r>
          </a:p>
          <a:p>
            <a:r>
              <a:rPr lang="en-US" altLang="en-US" smtClean="0">
                <a:latin typeface="Times New Roman" panose="02020603050405020304" pitchFamily="18" charset="0"/>
                <a:ea typeface="ＭＳ Ｐゴシック" panose="020B0600070205080204" pitchFamily="34" charset="-128"/>
              </a:rPr>
              <a:t>analyzed by these companies. While some work has been done on suitable regulation</a:t>
            </a:r>
          </a:p>
          <a:p>
            <a:r>
              <a:rPr lang="en-US" altLang="en-US" smtClean="0">
                <a:latin typeface="Times New Roman" panose="02020603050405020304" pitchFamily="18" charset="0"/>
                <a:ea typeface="ＭＳ Ｐゴシック" panose="020B0600070205080204" pitchFamily="34" charset="-128"/>
              </a:rPr>
              <a:t>of such companies and the way they manage and use such data, as [SMIT12] notes,</a:t>
            </a:r>
          </a:p>
          <a:p>
            <a:r>
              <a:rPr lang="en-US" altLang="en-US" smtClean="0">
                <a:latin typeface="Times New Roman" panose="02020603050405020304" pitchFamily="18" charset="0"/>
                <a:ea typeface="ＭＳ Ｐゴシック" panose="020B0600070205080204" pitchFamily="34" charset="-128"/>
              </a:rPr>
              <a:t>very little has been done on the effect of other people’s data on individuals. This</a:t>
            </a:r>
          </a:p>
          <a:p>
            <a:r>
              <a:rPr lang="en-US" altLang="en-US" smtClean="0">
                <a:latin typeface="Times New Roman" panose="02020603050405020304" pitchFamily="18" charset="0"/>
                <a:ea typeface="ＭＳ Ｐゴシック" panose="020B0600070205080204" pitchFamily="34" charset="-128"/>
              </a:rPr>
              <a:t>includes the upload of photos or status updates by others that include an individual,</a:t>
            </a:r>
          </a:p>
          <a:p>
            <a:r>
              <a:rPr lang="en-US" altLang="en-US" smtClean="0">
                <a:latin typeface="Times New Roman" panose="02020603050405020304" pitchFamily="18" charset="0"/>
                <a:ea typeface="ＭＳ Ｐゴシック" panose="020B0600070205080204" pitchFamily="34" charset="-128"/>
              </a:rPr>
              <a:t>which may also include relevant metadata such as time and location. Such data could</a:t>
            </a:r>
          </a:p>
          <a:p>
            <a:r>
              <a:rPr lang="en-US" altLang="en-US" smtClean="0">
                <a:latin typeface="Times New Roman" panose="02020603050405020304" pitchFamily="18" charset="0"/>
                <a:ea typeface="ＭＳ Ｐゴシック" panose="020B0600070205080204" pitchFamily="34" charset="-128"/>
              </a:rPr>
              <a:t>potentially be used by current and future employers, insurance companies, private</a:t>
            </a:r>
          </a:p>
          <a:p>
            <a:r>
              <a:rPr lang="en-US" altLang="en-US" smtClean="0">
                <a:latin typeface="Times New Roman" panose="02020603050405020304" pitchFamily="18" charset="0"/>
                <a:ea typeface="ＭＳ Ｐゴシック" panose="020B0600070205080204" pitchFamily="34" charset="-128"/>
              </a:rPr>
              <a:t>investigators, and others, in their interactions with the individual, possibly to that</a:t>
            </a:r>
          </a:p>
          <a:p>
            <a:r>
              <a:rPr lang="en-US" altLang="en-US" smtClean="0">
                <a:latin typeface="Times New Roman" panose="02020603050405020304" pitchFamily="18" charset="0"/>
                <a:ea typeface="ＭＳ Ｐゴシック" panose="020B0600070205080204" pitchFamily="34" charset="-128"/>
              </a:rPr>
              <a:t>individual’s detriment.</a:t>
            </a:r>
          </a:p>
        </p:txBody>
      </p:sp>
    </p:spTree>
    <p:extLst>
      <p:ext uri="{BB962C8B-B14F-4D97-AF65-F5344CB8AC3E}">
        <p14:creationId xmlns:p14="http://schemas.microsoft.com/office/powerpoint/2010/main" val="1296483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Both policy and technical approaches are needed to protect privacy when</a:t>
            </a:r>
          </a:p>
          <a:p>
            <a:r>
              <a:rPr lang="en-US" altLang="en-US" smtClean="0">
                <a:latin typeface="Times New Roman" panose="02020603050405020304" pitchFamily="18" charset="0"/>
                <a:ea typeface="ＭＳ Ｐゴシック" panose="020B0600070205080204" pitchFamily="34" charset="-128"/>
              </a:rPr>
              <a:t>both government and non-government organizations seek to learn as much as</a:t>
            </a:r>
          </a:p>
          <a:p>
            <a:r>
              <a:rPr lang="en-US" altLang="en-US" smtClean="0">
                <a:latin typeface="Times New Roman" panose="02020603050405020304" pitchFamily="18" charset="0"/>
                <a:ea typeface="ＭＳ Ｐゴシック" panose="020B0600070205080204" pitchFamily="34" charset="-128"/>
              </a:rPr>
              <a:t>possible about individuals. In terms of technical approaches, the requirements for</a:t>
            </a:r>
          </a:p>
          <a:p>
            <a:r>
              <a:rPr lang="en-US" altLang="en-US" smtClean="0">
                <a:latin typeface="Times New Roman" panose="02020603050405020304" pitchFamily="18" charset="0"/>
                <a:ea typeface="ＭＳ Ｐゴシック" panose="020B0600070205080204" pitchFamily="34" charset="-128"/>
              </a:rPr>
              <a:t>privacy protection for data stored on information systems can be addressed in part</a:t>
            </a:r>
          </a:p>
          <a:p>
            <a:r>
              <a:rPr lang="en-US" altLang="en-US" smtClean="0">
                <a:latin typeface="Times New Roman" panose="02020603050405020304" pitchFamily="18" charset="0"/>
                <a:ea typeface="ＭＳ Ｐゴシック" panose="020B0600070205080204" pitchFamily="34" charset="-128"/>
              </a:rPr>
              <a:t>using the technical mechanisms developed for database security, as we discussed</a:t>
            </a:r>
          </a:p>
          <a:p>
            <a:r>
              <a:rPr lang="en-US" altLang="en-US" smtClean="0">
                <a:latin typeface="Times New Roman" panose="02020603050405020304" pitchFamily="18" charset="0"/>
                <a:ea typeface="ＭＳ Ｐゴシック" panose="020B0600070205080204" pitchFamily="34" charset="-128"/>
              </a:rPr>
              <a:t>in Chapter 5.</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With regard to social media sites, technical controls include the provision of</a:t>
            </a:r>
          </a:p>
          <a:p>
            <a:r>
              <a:rPr lang="en-US" altLang="en-US" smtClean="0">
                <a:latin typeface="Times New Roman" panose="02020603050405020304" pitchFamily="18" charset="0"/>
                <a:ea typeface="ＭＳ Ｐゴシック" panose="020B0600070205080204" pitchFamily="34" charset="-128"/>
              </a:rPr>
              <a:t>suitable privacy settings to manage who can view data on individuals, and notification</a:t>
            </a:r>
          </a:p>
          <a:p>
            <a:r>
              <a:rPr lang="en-US" altLang="en-US" smtClean="0">
                <a:latin typeface="Times New Roman" panose="02020603050405020304" pitchFamily="18" charset="0"/>
                <a:ea typeface="ＭＳ Ｐゴシック" panose="020B0600070205080204" pitchFamily="34" charset="-128"/>
              </a:rPr>
              <a:t>when one individual is referenced or tagged in another’s content. That is, by providing</a:t>
            </a:r>
          </a:p>
          <a:p>
            <a:r>
              <a:rPr lang="en-US" altLang="en-US" smtClean="0">
                <a:latin typeface="Times New Roman" panose="02020603050405020304" pitchFamily="18" charset="0"/>
                <a:ea typeface="ＭＳ Ｐゴシック" panose="020B0600070205080204" pitchFamily="34" charset="-128"/>
              </a:rPr>
              <a:t>suitable access controls to this data, but on a scale far larger than that used in most</a:t>
            </a:r>
          </a:p>
          <a:p>
            <a:r>
              <a:rPr lang="en-US" altLang="en-US" smtClean="0">
                <a:latin typeface="Times New Roman" panose="02020603050405020304" pitchFamily="18" charset="0"/>
                <a:ea typeface="ＭＳ Ｐゴシック" panose="020B0600070205080204" pitchFamily="34" charset="-128"/>
              </a:rPr>
              <a:t>IT systems. Although social media sites include some form of these controls, they</a:t>
            </a:r>
          </a:p>
          <a:p>
            <a:r>
              <a:rPr lang="en-US" altLang="en-US" smtClean="0">
                <a:latin typeface="Times New Roman" panose="02020603050405020304" pitchFamily="18" charset="0"/>
                <a:ea typeface="ＭＳ Ｐゴシック" panose="020B0600070205080204" pitchFamily="34" charset="-128"/>
              </a:rPr>
              <a:t>are constantly changing. This causes frustration for users, who struggle to keep up to</a:t>
            </a:r>
          </a:p>
          <a:p>
            <a:r>
              <a:rPr lang="en-US" altLang="en-US" smtClean="0">
                <a:latin typeface="Times New Roman" panose="02020603050405020304" pitchFamily="18" charset="0"/>
                <a:ea typeface="ＭＳ Ｐゴシック" panose="020B0600070205080204" pitchFamily="34" charset="-128"/>
              </a:rPr>
              <a:t>date with these mechanisms, and also indicates that the most appropriate controls</a:t>
            </a:r>
          </a:p>
          <a:p>
            <a:r>
              <a:rPr lang="en-US" altLang="en-US" smtClean="0">
                <a:latin typeface="Times New Roman" panose="02020603050405020304" pitchFamily="18" charset="0"/>
                <a:ea typeface="ＭＳ Ｐゴシック" panose="020B0600070205080204" pitchFamily="34" charset="-128"/>
              </a:rPr>
              <a:t>have yet to be found.</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Another technical approach for managing privacy concerns in big data analysis</a:t>
            </a:r>
          </a:p>
          <a:p>
            <a:r>
              <a:rPr lang="en-US" altLang="en-US" smtClean="0">
                <a:latin typeface="Times New Roman" panose="02020603050405020304" pitchFamily="18" charset="0"/>
                <a:ea typeface="ＭＳ Ｐゴシック" panose="020B0600070205080204" pitchFamily="34" charset="-128"/>
              </a:rPr>
              <a:t>is to anonymize the data, removing any personally identifying information, before</a:t>
            </a:r>
          </a:p>
          <a:p>
            <a:r>
              <a:rPr lang="en-US" altLang="en-US" smtClean="0">
                <a:latin typeface="Times New Roman" panose="02020603050405020304" pitchFamily="18" charset="0"/>
                <a:ea typeface="ＭＳ Ｐゴシック" panose="020B0600070205080204" pitchFamily="34" charset="-128"/>
              </a:rPr>
              <a:t>release to researchers or other organizations for analysis. Unfortunately, a number of</a:t>
            </a:r>
          </a:p>
          <a:p>
            <a:r>
              <a:rPr lang="en-US" altLang="en-US" smtClean="0">
                <a:latin typeface="Times New Roman" panose="02020603050405020304" pitchFamily="18" charset="0"/>
                <a:ea typeface="ＭＳ Ｐゴシック" panose="020B0600070205080204" pitchFamily="34" charset="-128"/>
              </a:rPr>
              <a:t>recent examples have shown that such data can sometimes be reidentified, indicating</a:t>
            </a:r>
          </a:p>
          <a:p>
            <a:r>
              <a:rPr lang="en-US" altLang="en-US" smtClean="0">
                <a:latin typeface="Times New Roman" panose="02020603050405020304" pitchFamily="18" charset="0"/>
                <a:ea typeface="ＭＳ Ｐゴシック" panose="020B0600070205080204" pitchFamily="34" charset="-128"/>
              </a:rPr>
              <a:t> that great care is needed with this approach. Done correctly, though, it does enable</a:t>
            </a:r>
          </a:p>
          <a:p>
            <a:r>
              <a:rPr lang="en-US" altLang="en-US" smtClean="0">
                <a:latin typeface="Times New Roman" panose="02020603050405020304" pitchFamily="18" charset="0"/>
                <a:ea typeface="ＭＳ Ｐゴシック" panose="020B0600070205080204" pitchFamily="34" charset="-128"/>
              </a:rPr>
              <a:t>the benefits from big data analysis whilst avoiding issues of individual privacy concerns.</a:t>
            </a:r>
          </a:p>
          <a:p>
            <a:r>
              <a:rPr lang="en-US" altLang="en-US" smtClean="0">
                <a:latin typeface="Times New Roman" panose="02020603050405020304" pitchFamily="18" charset="0"/>
                <a:ea typeface="ＭＳ Ｐゴシック" panose="020B0600070205080204" pitchFamily="34" charset="-128"/>
              </a:rPr>
              <a:t>[HORO15] notes a recent US Federal Trade Commission framework that combines</a:t>
            </a:r>
          </a:p>
          <a:p>
            <a:r>
              <a:rPr lang="en-US" altLang="en-US" smtClean="0">
                <a:latin typeface="Times New Roman" panose="02020603050405020304" pitchFamily="18" charset="0"/>
                <a:ea typeface="ＭＳ Ｐゴシック" panose="020B0600070205080204" pitchFamily="34" charset="-128"/>
              </a:rPr>
              <a:t>technical and policy mechanisms which encourages this approach by protecting</a:t>
            </a:r>
          </a:p>
          <a:p>
            <a:r>
              <a:rPr lang="en-US" altLang="en-US" smtClean="0">
                <a:latin typeface="Times New Roman" panose="02020603050405020304" pitchFamily="18" charset="0"/>
                <a:ea typeface="ＭＳ Ｐゴシック" panose="020B0600070205080204" pitchFamily="34" charset="-128"/>
              </a:rPr>
              <a:t>against re identification of anonymized data.</a:t>
            </a:r>
          </a:p>
          <a:p>
            <a:endParaRPr lang="en-US" altLang="en-US" smtClean="0">
              <a:latin typeface="Times New Roman" panose="02020603050405020304" pitchFamily="18" charset="0"/>
              <a:ea typeface="ＭＳ Ｐゴシック" panose="020B0600070205080204" pitchFamily="34" charset="-128"/>
            </a:endParaRP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72B0B51-75EC-4A15-A690-DB74797EAE6C}" type="slidenum">
              <a:rPr lang="en-AU" altLang="en-US">
                <a:latin typeface="Arial" panose="020B0604020202020204" pitchFamily="34" charset="0"/>
              </a:rPr>
              <a:pPr>
                <a:spcBef>
                  <a:spcPct val="0"/>
                </a:spcBef>
              </a:pPr>
              <a:t>29</a:t>
            </a:fld>
            <a:endParaRPr lang="en-AU" altLang="en-US">
              <a:latin typeface="Arial" panose="020B0604020202020204" pitchFamily="34" charset="0"/>
            </a:endParaRPr>
          </a:p>
        </p:txBody>
      </p:sp>
    </p:spTree>
    <p:extLst>
      <p:ext uri="{BB962C8B-B14F-4D97-AF65-F5344CB8AC3E}">
        <p14:creationId xmlns:p14="http://schemas.microsoft.com/office/powerpoint/2010/main" val="204114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A04E7D2-E5D6-44AD-BC9A-CFAC4512E203}" type="slidenum">
              <a:rPr lang="en-AU" altLang="en-US">
                <a:latin typeface="Arial" panose="020B0604020202020204" pitchFamily="34" charset="0"/>
              </a:rPr>
              <a:pPr>
                <a:spcBef>
                  <a:spcPct val="0"/>
                </a:spcBef>
              </a:pPr>
              <a:t>3</a:t>
            </a:fld>
            <a:endParaRPr lang="en-AU" altLang="en-US">
              <a:latin typeface="Arial" panose="020B0604020202020204" pitchFamily="34"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smtClean="0">
                <a:latin typeface="Times New Roman" panose="02020603050405020304" pitchFamily="18" charset="0"/>
                <a:ea typeface="ＭＳ Ｐゴシック" panose="020B0600070205080204" pitchFamily="34" charset="-128"/>
              </a:rPr>
              <a:t>Computer crime</a:t>
            </a:r>
            <a:r>
              <a:rPr lang="en-US" altLang="en-US" smtClean="0">
                <a:latin typeface="Times New Roman" panose="02020603050405020304" pitchFamily="18" charset="0"/>
                <a:ea typeface="ＭＳ Ｐゴシック" panose="020B0600070205080204" pitchFamily="34" charset="-128"/>
              </a:rPr>
              <a:t>, or </a:t>
            </a:r>
            <a:r>
              <a:rPr lang="en-US" altLang="en-US" b="1" smtClean="0">
                <a:latin typeface="Times New Roman" panose="02020603050405020304" pitchFamily="18" charset="0"/>
                <a:ea typeface="ＭＳ Ｐゴシック" panose="020B0600070205080204" pitchFamily="34" charset="-128"/>
              </a:rPr>
              <a:t>cybercrime, </a:t>
            </a:r>
            <a:r>
              <a:rPr lang="en-US" altLang="en-US" smtClean="0">
                <a:latin typeface="Times New Roman" panose="02020603050405020304" pitchFamily="18" charset="0"/>
                <a:ea typeface="ＭＳ Ｐゴシック" panose="020B0600070205080204" pitchFamily="34" charset="-128"/>
              </a:rPr>
              <a:t>is a term used broadly to describe criminal activity</a:t>
            </a:r>
          </a:p>
          <a:p>
            <a:pPr eaLnBrk="1" hangingPunct="1"/>
            <a:r>
              <a:rPr lang="en-US" altLang="en-US" smtClean="0">
                <a:latin typeface="Times New Roman" panose="02020603050405020304" pitchFamily="18" charset="0"/>
                <a:ea typeface="ＭＳ Ｐゴシック" panose="020B0600070205080204" pitchFamily="34" charset="-128"/>
              </a:rPr>
              <a:t>in which computers or computer networks are a tool, a target, or a place of criminal</a:t>
            </a:r>
          </a:p>
          <a:p>
            <a:pPr eaLnBrk="1" hangingPunct="1"/>
            <a:r>
              <a:rPr lang="en-US" altLang="en-US" smtClean="0">
                <a:latin typeface="Times New Roman" panose="02020603050405020304" pitchFamily="18" charset="0"/>
                <a:ea typeface="ＭＳ Ｐゴシック" panose="020B0600070205080204" pitchFamily="34" charset="-128"/>
              </a:rPr>
              <a:t>activity. These categories are not exclusive, and many activities can be characterized</a:t>
            </a:r>
          </a:p>
          <a:p>
            <a:pPr eaLnBrk="1" hangingPunct="1"/>
            <a:r>
              <a:rPr lang="en-US" altLang="en-US" smtClean="0">
                <a:latin typeface="Times New Roman" panose="02020603050405020304" pitchFamily="18" charset="0"/>
                <a:ea typeface="ＭＳ Ｐゴシック" panose="020B0600070205080204" pitchFamily="34" charset="-128"/>
              </a:rPr>
              <a:t>as falling in one or more categories. The term </a:t>
            </a:r>
            <a:r>
              <a:rPr lang="en-US" altLang="en-US" i="1" smtClean="0">
                <a:latin typeface="Times New Roman" panose="02020603050405020304" pitchFamily="18" charset="0"/>
                <a:ea typeface="ＭＳ Ｐゴシック" panose="020B0600070205080204" pitchFamily="34" charset="-128"/>
              </a:rPr>
              <a:t>cybercrime </a:t>
            </a:r>
            <a:r>
              <a:rPr lang="en-US" altLang="en-US" smtClean="0">
                <a:latin typeface="Times New Roman" panose="02020603050405020304" pitchFamily="18" charset="0"/>
                <a:ea typeface="ＭＳ Ｐゴシック" panose="020B0600070205080204" pitchFamily="34" charset="-128"/>
              </a:rPr>
              <a:t>has a connotation of</a:t>
            </a:r>
          </a:p>
          <a:p>
            <a:pPr eaLnBrk="1" hangingPunct="1"/>
            <a:r>
              <a:rPr lang="en-US" altLang="en-US" smtClean="0">
                <a:latin typeface="Times New Roman" panose="02020603050405020304" pitchFamily="18" charset="0"/>
                <a:ea typeface="ＭＳ Ｐゴシック" panose="020B0600070205080204" pitchFamily="34" charset="-128"/>
              </a:rPr>
              <a:t>the use of networks specifically, whereas </a:t>
            </a:r>
            <a:r>
              <a:rPr lang="en-US" altLang="en-US" i="1" smtClean="0">
                <a:latin typeface="Times New Roman" panose="02020603050405020304" pitchFamily="18" charset="0"/>
                <a:ea typeface="ＭＳ Ｐゴシック" panose="020B0600070205080204" pitchFamily="34" charset="-128"/>
              </a:rPr>
              <a:t>computer crime </a:t>
            </a:r>
            <a:r>
              <a:rPr lang="en-US" altLang="en-US" smtClean="0">
                <a:latin typeface="Times New Roman" panose="02020603050405020304" pitchFamily="18" charset="0"/>
                <a:ea typeface="ＭＳ Ｐゴシック" panose="020B0600070205080204" pitchFamily="34" charset="-128"/>
              </a:rPr>
              <a:t>may or may not involve</a:t>
            </a:r>
          </a:p>
          <a:p>
            <a:pPr eaLnBrk="1" hangingPunct="1"/>
            <a:r>
              <a:rPr lang="en-US" altLang="en-US" smtClean="0">
                <a:latin typeface="Times New Roman" panose="02020603050405020304" pitchFamily="18" charset="0"/>
                <a:ea typeface="ＭＳ Ｐゴシック" panose="020B0600070205080204" pitchFamily="34" charset="-128"/>
              </a:rPr>
              <a:t>networks.</a:t>
            </a:r>
          </a:p>
        </p:txBody>
      </p:sp>
    </p:spTree>
    <p:extLst>
      <p:ext uri="{BB962C8B-B14F-4D97-AF65-F5344CB8AC3E}">
        <p14:creationId xmlns:p14="http://schemas.microsoft.com/office/powerpoint/2010/main" val="863532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Slide Image Placeholder 1"/>
          <p:cNvSpPr>
            <a:spLocks noGrp="1" noRot="1" noChangeAspect="1" noTextEdit="1"/>
          </p:cNvSpPr>
          <p:nvPr>
            <p:ph type="sldImg"/>
          </p:nvPr>
        </p:nvSpPr>
        <p:spPr>
          <a:ln/>
        </p:spPr>
      </p:sp>
      <p:sp>
        <p:nvSpPr>
          <p:cNvPr id="1116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In terms of policy, guidelines are needed to manage the use and reuse of big data,</a:t>
            </a:r>
          </a:p>
          <a:p>
            <a:r>
              <a:rPr lang="en-US" altLang="en-US" smtClean="0">
                <a:latin typeface="Times New Roman" panose="02020603050405020304" pitchFamily="18" charset="0"/>
                <a:ea typeface="ＭＳ Ｐゴシック" panose="020B0600070205080204" pitchFamily="34" charset="-128"/>
              </a:rPr>
              <a:t>ensuring suitable constraints are imposed in order to preserve privacy. [CLAR15]</a:t>
            </a:r>
          </a:p>
          <a:p>
            <a:r>
              <a:rPr lang="en-US" altLang="en-US" smtClean="0">
                <a:latin typeface="Times New Roman" panose="02020603050405020304" pitchFamily="18" charset="0"/>
                <a:ea typeface="ＭＳ Ｐゴシック" panose="020B0600070205080204" pitchFamily="34" charset="-128"/>
              </a:rPr>
              <a:t>details a set of guidelines for the use of digital data in human research, but which</a:t>
            </a:r>
          </a:p>
          <a:p>
            <a:r>
              <a:rPr lang="en-US" altLang="en-US" smtClean="0">
                <a:latin typeface="Times New Roman" panose="02020603050405020304" pitchFamily="18" charset="0"/>
                <a:ea typeface="ＭＳ Ｐゴシック" panose="020B0600070205080204" pitchFamily="34" charset="-128"/>
              </a:rPr>
              <a:t>could easily be applied in other areas. The guidelines address the following areas:</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Consent: </a:t>
            </a:r>
            <a:r>
              <a:rPr lang="en-US" altLang="en-US" smtClean="0">
                <a:latin typeface="Times New Roman" panose="02020603050405020304" pitchFamily="18" charset="0"/>
                <a:ea typeface="ＭＳ Ｐゴシック" panose="020B0600070205080204" pitchFamily="34" charset="-128"/>
              </a:rPr>
              <a:t>Ensuring participants can make informed decisions about their</a:t>
            </a:r>
          </a:p>
          <a:p>
            <a:r>
              <a:rPr lang="en-US" altLang="en-US" smtClean="0">
                <a:latin typeface="Times New Roman" panose="02020603050405020304" pitchFamily="18" charset="0"/>
                <a:ea typeface="ＭＳ Ｐゴシック" panose="020B0600070205080204" pitchFamily="34" charset="-128"/>
              </a:rPr>
              <a:t>Participation in the research.</a:t>
            </a:r>
          </a:p>
          <a:p>
            <a:endParaRPr lang="en-US" altLang="en-US" b="1"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Privacy and confidentiality: </a:t>
            </a:r>
            <a:r>
              <a:rPr lang="en-US" altLang="en-US" smtClean="0">
                <a:latin typeface="Times New Roman" panose="02020603050405020304" pitchFamily="18" charset="0"/>
                <a:ea typeface="ＭＳ Ｐゴシック" panose="020B0600070205080204" pitchFamily="34" charset="-128"/>
              </a:rPr>
              <a:t>Privacy is the control that individuals have over</a:t>
            </a:r>
          </a:p>
          <a:p>
            <a:r>
              <a:rPr lang="en-US" altLang="en-US" smtClean="0">
                <a:latin typeface="Times New Roman" panose="02020603050405020304" pitchFamily="18" charset="0"/>
                <a:ea typeface="ＭＳ Ｐゴシック" panose="020B0600070205080204" pitchFamily="34" charset="-128"/>
              </a:rPr>
              <a:t>who can access their personal information. Confidentiality is the principle that</a:t>
            </a:r>
          </a:p>
          <a:p>
            <a:r>
              <a:rPr lang="en-US" altLang="en-US" smtClean="0">
                <a:latin typeface="Times New Roman" panose="02020603050405020304" pitchFamily="18" charset="0"/>
                <a:ea typeface="ＭＳ Ｐゴシック" panose="020B0600070205080204" pitchFamily="34" charset="-128"/>
              </a:rPr>
              <a:t>only authorized persons should have access to information.</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Ownership and authorship:  </a:t>
            </a:r>
            <a:r>
              <a:rPr lang="en-US" altLang="en-US" smtClean="0">
                <a:latin typeface="Times New Roman" panose="02020603050405020304" pitchFamily="18" charset="0"/>
                <a:ea typeface="ＭＳ Ｐゴシック" panose="020B0600070205080204" pitchFamily="34" charset="-128"/>
              </a:rPr>
              <a:t>Addresses who has responsibility for the data, and at</a:t>
            </a:r>
          </a:p>
          <a:p>
            <a:r>
              <a:rPr lang="en-US" altLang="en-US" smtClean="0">
                <a:latin typeface="Times New Roman" panose="02020603050405020304" pitchFamily="18" charset="0"/>
                <a:ea typeface="ＭＳ Ｐゴシック" panose="020B0600070205080204" pitchFamily="34" charset="-128"/>
              </a:rPr>
              <a:t>what point does an individual give up their right to control their personal data.</a:t>
            </a:r>
          </a:p>
          <a:p>
            <a:endParaRPr lang="en-US" altLang="en-US" smtClean="0">
              <a:latin typeface="Times New Roman" panose="02020603050405020304" pitchFamily="18" charset="0"/>
              <a:ea typeface="ＭＳ Ｐゴシック" panose="020B0600070205080204" pitchFamily="34" charset="-128"/>
            </a:endParaRPr>
          </a:p>
          <a:p>
            <a:r>
              <a:rPr lang="en-US" altLang="en-US" b="1" smtClean="0">
                <a:latin typeface="Times New Roman" panose="02020603050405020304" pitchFamily="18" charset="0"/>
                <a:ea typeface="ＭＳ Ｐゴシック" panose="020B0600070205080204" pitchFamily="34" charset="-128"/>
              </a:rPr>
              <a:t>• Data sharing—assessing the social benefits of research: </a:t>
            </a:r>
            <a:r>
              <a:rPr lang="en-US" altLang="en-US" smtClean="0">
                <a:latin typeface="Times New Roman" panose="02020603050405020304" pitchFamily="18" charset="0"/>
                <a:ea typeface="ＭＳ Ｐゴシック" panose="020B0600070205080204" pitchFamily="34" charset="-128"/>
              </a:rPr>
              <a:t>The social benefits that</a:t>
            </a:r>
          </a:p>
          <a:p>
            <a:r>
              <a:rPr lang="en-US" altLang="en-US" smtClean="0">
                <a:latin typeface="Times New Roman" panose="02020603050405020304" pitchFamily="18" charset="0"/>
                <a:ea typeface="ＭＳ Ｐゴシック" panose="020B0600070205080204" pitchFamily="34" charset="-128"/>
              </a:rPr>
              <a:t>result from data matching and reuse of data from one source or research project</a:t>
            </a:r>
          </a:p>
          <a:p>
            <a:r>
              <a:rPr lang="en-US" altLang="en-US" smtClean="0">
                <a:latin typeface="Times New Roman" panose="02020603050405020304" pitchFamily="18" charset="0"/>
                <a:ea typeface="ＭＳ Ｐゴシック" panose="020B0600070205080204" pitchFamily="34" charset="-128"/>
              </a:rPr>
              <a:t>in another.</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Governance and custodianship: </a:t>
            </a:r>
            <a:r>
              <a:rPr lang="en-US" altLang="en-US" smtClean="0">
                <a:latin typeface="Times New Roman" panose="02020603050405020304" pitchFamily="18" charset="0"/>
                <a:ea typeface="ＭＳ Ｐゴシック" panose="020B0600070205080204" pitchFamily="34" charset="-128"/>
              </a:rPr>
              <a:t>Oversight and implementation of the management,</a:t>
            </a:r>
          </a:p>
          <a:p>
            <a:r>
              <a:rPr lang="en-US" altLang="en-US" smtClean="0">
                <a:latin typeface="Times New Roman" panose="02020603050405020304" pitchFamily="18" charset="0"/>
                <a:ea typeface="ＭＳ Ｐゴシック" panose="020B0600070205080204" pitchFamily="34" charset="-128"/>
              </a:rPr>
              <a:t>organization, access, and preservation of digital data.</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In another policy approach, [POLO13] argues that a suitable cost-benefit analysis</a:t>
            </a:r>
          </a:p>
          <a:p>
            <a:r>
              <a:rPr lang="en-US" altLang="en-US" smtClean="0">
                <a:latin typeface="Times New Roman" panose="02020603050405020304" pitchFamily="18" charset="0"/>
                <a:ea typeface="ＭＳ Ｐゴシック" panose="020B0600070205080204" pitchFamily="34" charset="-128"/>
              </a:rPr>
              <a:t>by decision makers of big data systems should balance the clear privacy costs</a:t>
            </a:r>
          </a:p>
          <a:p>
            <a:r>
              <a:rPr lang="en-US" altLang="en-US" smtClean="0">
                <a:latin typeface="Times New Roman" panose="02020603050405020304" pitchFamily="18" charset="0"/>
                <a:ea typeface="ＭＳ Ｐゴシック" panose="020B0600070205080204" pitchFamily="34" charset="-128"/>
              </a:rPr>
              <a:t>against the benefits of the use of big data. It suggests focusing on who  are the beneficiaries</a:t>
            </a:r>
          </a:p>
          <a:p>
            <a:r>
              <a:rPr lang="en-US" altLang="en-US" smtClean="0">
                <a:latin typeface="Times New Roman" panose="02020603050405020304" pitchFamily="18" charset="0"/>
                <a:ea typeface="ＭＳ Ｐゴシック" panose="020B0600070205080204" pitchFamily="34" charset="-128"/>
              </a:rPr>
              <a:t>of big data analysis, what  is the nature of the perceived benefits, and with</a:t>
            </a:r>
          </a:p>
          <a:p>
            <a:r>
              <a:rPr lang="en-US" altLang="en-US" smtClean="0">
                <a:latin typeface="Times New Roman" panose="02020603050405020304" pitchFamily="18" charset="0"/>
                <a:ea typeface="ＭＳ Ｐゴシック" panose="020B0600070205080204" pitchFamily="34" charset="-128"/>
              </a:rPr>
              <a:t>what level of certainty  can those benefits be realized. In doing so, it offers ways to take</a:t>
            </a:r>
          </a:p>
          <a:p>
            <a:r>
              <a:rPr lang="en-US" altLang="en-US" smtClean="0">
                <a:latin typeface="Times New Roman" panose="02020603050405020304" pitchFamily="18" charset="0"/>
                <a:ea typeface="ＭＳ Ｐゴシック" panose="020B0600070205080204" pitchFamily="34" charset="-128"/>
              </a:rPr>
              <a:t>account of benefits that accrue not only to businesses but also to individuals and to</a:t>
            </a:r>
          </a:p>
          <a:p>
            <a:r>
              <a:rPr lang="en-US" altLang="en-US" smtClean="0">
                <a:latin typeface="Times New Roman" panose="02020603050405020304" pitchFamily="18" charset="0"/>
                <a:ea typeface="ＭＳ Ｐゴシック" panose="020B0600070205080204" pitchFamily="34" charset="-128"/>
              </a:rPr>
              <a:t>society at large that result from this use.</a:t>
            </a:r>
          </a:p>
          <a:p>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We also see changes in laws in various countries in response to some of these</a:t>
            </a:r>
          </a:p>
          <a:p>
            <a:r>
              <a:rPr lang="en-US" altLang="en-US" smtClean="0">
                <a:latin typeface="Times New Roman" panose="02020603050405020304" pitchFamily="18" charset="0"/>
                <a:ea typeface="ＭＳ Ｐゴシック" panose="020B0600070205080204" pitchFamily="34" charset="-128"/>
              </a:rPr>
              <a:t>concerns. With regard to the use of mass versus targeted surveillance, [LYON15] discusses</a:t>
            </a:r>
          </a:p>
          <a:p>
            <a:r>
              <a:rPr lang="en-US" altLang="en-US" smtClean="0">
                <a:latin typeface="Times New Roman" panose="02020603050405020304" pitchFamily="18" charset="0"/>
                <a:ea typeface="ＭＳ Ｐゴシック" panose="020B0600070205080204" pitchFamily="34" charset="-128"/>
              </a:rPr>
              <a:t>changes in laws in several countries, including the United States and the United</a:t>
            </a:r>
          </a:p>
          <a:p>
            <a:r>
              <a:rPr lang="en-US" altLang="en-US" smtClean="0">
                <a:latin typeface="Times New Roman" panose="02020603050405020304" pitchFamily="18" charset="0"/>
                <a:ea typeface="ＭＳ Ｐゴシック" panose="020B0600070205080204" pitchFamily="34" charset="-128"/>
              </a:rPr>
              <a:t>Kingdom, that aim to limit bulk collection of metadata. These laws attempt to better</a:t>
            </a:r>
          </a:p>
          <a:p>
            <a:r>
              <a:rPr lang="en-US" altLang="en-US" smtClean="0">
                <a:latin typeface="Times New Roman" panose="02020603050405020304" pitchFamily="18" charset="0"/>
                <a:ea typeface="ＭＳ Ｐゴシック" panose="020B0600070205080204" pitchFamily="34" charset="-128"/>
              </a:rPr>
              <a:t>regulate the mass surveillance efforts of the NSA and its sister agencies, and address</a:t>
            </a:r>
          </a:p>
          <a:p>
            <a:r>
              <a:rPr lang="en-US" altLang="en-US" smtClean="0">
                <a:latin typeface="Times New Roman" panose="02020603050405020304" pitchFamily="18" charset="0"/>
                <a:ea typeface="ＭＳ Ｐゴシック" panose="020B0600070205080204" pitchFamily="34" charset="-128"/>
              </a:rPr>
              <a:t>the concern that metadata is regarded as personal data by many individuals, despite</a:t>
            </a:r>
          </a:p>
          <a:p>
            <a:r>
              <a:rPr lang="en-US" altLang="en-US" smtClean="0">
                <a:latin typeface="Times New Roman" panose="02020603050405020304" pitchFamily="18" charset="0"/>
                <a:ea typeface="ＭＳ Ｐゴシック" panose="020B0600070205080204" pitchFamily="34" charset="-128"/>
              </a:rPr>
              <a:t>arguments to the contrary by these agencies. The paper continues by exploring the</a:t>
            </a:r>
          </a:p>
          <a:p>
            <a:r>
              <a:rPr lang="en-US" altLang="en-US" smtClean="0">
                <a:latin typeface="Times New Roman" panose="02020603050405020304" pitchFamily="18" charset="0"/>
                <a:ea typeface="ＭＳ Ｐゴシック" panose="020B0600070205080204" pitchFamily="34" charset="-128"/>
              </a:rPr>
              <a:t>research challenges in the field of surveillance studies that could assist in further</a:t>
            </a:r>
          </a:p>
          <a:p>
            <a:r>
              <a:rPr lang="en-US" altLang="en-US" smtClean="0">
                <a:latin typeface="Times New Roman" panose="02020603050405020304" pitchFamily="18" charset="0"/>
                <a:ea typeface="ＭＳ Ｐゴシック" panose="020B0600070205080204" pitchFamily="34" charset="-128"/>
              </a:rPr>
              <a:t>developing the understanding of and response to these issues. [RYAN16] discusses</a:t>
            </a:r>
          </a:p>
          <a:p>
            <a:r>
              <a:rPr lang="en-US" altLang="en-US" smtClean="0">
                <a:latin typeface="Times New Roman" panose="02020603050405020304" pitchFamily="18" charset="0"/>
                <a:ea typeface="ＭＳ Ｐゴシック" panose="020B0600070205080204" pitchFamily="34" charset="-128"/>
              </a:rPr>
              <a:t>how recent decisions of the courts in the United Kingdom, the European Union,</a:t>
            </a:r>
          </a:p>
          <a:p>
            <a:r>
              <a:rPr lang="en-US" altLang="en-US" smtClean="0">
                <a:latin typeface="Times New Roman" panose="02020603050405020304" pitchFamily="18" charset="0"/>
                <a:ea typeface="ＭＳ Ｐゴシック" panose="020B0600070205080204" pitchFamily="34" charset="-128"/>
              </a:rPr>
              <a:t>and Canada address the tension between security benefits resulting from big data</a:t>
            </a:r>
          </a:p>
          <a:p>
            <a:r>
              <a:rPr lang="en-US" altLang="en-US" smtClean="0">
                <a:latin typeface="Times New Roman" panose="02020603050405020304" pitchFamily="18" charset="0"/>
                <a:ea typeface="ＭＳ Ｐゴシック" panose="020B0600070205080204" pitchFamily="34" charset="-128"/>
              </a:rPr>
              <a:t>analysis of metadata gathered from mobile phone and Internet usage, and personal</a:t>
            </a:r>
          </a:p>
          <a:p>
            <a:r>
              <a:rPr lang="en-US" altLang="en-US" smtClean="0">
                <a:latin typeface="Times New Roman" panose="02020603050405020304" pitchFamily="18" charset="0"/>
                <a:ea typeface="ＭＳ Ｐゴシック" panose="020B0600070205080204" pitchFamily="34" charset="-128"/>
              </a:rPr>
              <a:t>privacy. These responses include declaring some legislation invalid, and in other cases</a:t>
            </a:r>
          </a:p>
          <a:p>
            <a:r>
              <a:rPr lang="en-US" altLang="en-US" smtClean="0">
                <a:latin typeface="Times New Roman" panose="02020603050405020304" pitchFamily="18" charset="0"/>
                <a:ea typeface="ＭＳ Ｐゴシック" panose="020B0600070205080204" pitchFamily="34" charset="-128"/>
              </a:rPr>
              <a:t>imposing safeguards designed to further protect privacy rights. It notes that key issues</a:t>
            </a:r>
          </a:p>
          <a:p>
            <a:r>
              <a:rPr lang="en-US" altLang="en-US" smtClean="0">
                <a:latin typeface="Times New Roman" panose="02020603050405020304" pitchFamily="18" charset="0"/>
                <a:ea typeface="ＭＳ Ｐゴシック" panose="020B0600070205080204" pitchFamily="34" charset="-128"/>
              </a:rPr>
              <a:t>addressed in these cases include the areas of justification  of necessary but proportional</a:t>
            </a:r>
          </a:p>
          <a:p>
            <a:r>
              <a:rPr lang="en-US" altLang="en-US" smtClean="0">
                <a:latin typeface="Times New Roman" panose="02020603050405020304" pitchFamily="18" charset="0"/>
                <a:ea typeface="ＭＳ Ｐゴシック" panose="020B0600070205080204" pitchFamily="34" charset="-128"/>
              </a:rPr>
              <a:t>intrusion upon privacy rights, accountability  for such intrusions to independent</a:t>
            </a:r>
          </a:p>
          <a:p>
            <a:r>
              <a:rPr lang="en-US" altLang="en-US" smtClean="0">
                <a:latin typeface="Times New Roman" panose="02020603050405020304" pitchFamily="18" charset="0"/>
                <a:ea typeface="ＭＳ Ｐゴシック" panose="020B0600070205080204" pitchFamily="34" charset="-128"/>
              </a:rPr>
              <a:t>authorities, and transparency  to the public on the types of intrusions permitted.</a:t>
            </a:r>
          </a:p>
          <a:p>
            <a:endParaRPr lang="en-US" altLang="en-US" smtClean="0">
              <a:latin typeface="Times New Roman" panose="02020603050405020304" pitchFamily="18" charset="0"/>
              <a:ea typeface="ＭＳ Ｐゴシック" panose="020B0600070205080204" pitchFamily="34" charset="-128"/>
            </a:endParaRPr>
          </a:p>
          <a:p>
            <a:endParaRPr lang="en-US" altLang="en-US" smtClean="0">
              <a:latin typeface="Times New Roman" panose="02020603050405020304" pitchFamily="18" charset="0"/>
              <a:ea typeface="ＭＳ Ｐゴシック" panose="020B0600070205080204" pitchFamily="34" charset="-128"/>
            </a:endParaRPr>
          </a:p>
        </p:txBody>
      </p:sp>
      <p:sp>
        <p:nvSpPr>
          <p:cNvPr id="1116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71B337E-F4A0-4984-9418-5F2CA5168732}" type="slidenum">
              <a:rPr lang="en-AU" altLang="en-US"/>
              <a:pPr/>
              <a:t>30</a:t>
            </a:fld>
            <a:endParaRPr lang="en-AU" altLang="en-US"/>
          </a:p>
        </p:txBody>
      </p:sp>
    </p:spTree>
    <p:extLst>
      <p:ext uri="{BB962C8B-B14F-4D97-AF65-F5344CB8AC3E}">
        <p14:creationId xmlns:p14="http://schemas.microsoft.com/office/powerpoint/2010/main" val="40190921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254CA5AA-DA9D-412F-8F7B-C98A533018C7}" type="slidenum">
              <a:rPr lang="en-AU" altLang="en-US">
                <a:latin typeface="Arial" panose="020B0604020202020204" pitchFamily="34" charset="0"/>
              </a:rPr>
              <a:pPr>
                <a:spcBef>
                  <a:spcPct val="0"/>
                </a:spcBef>
              </a:pPr>
              <a:t>31</a:t>
            </a:fld>
            <a:endParaRPr lang="en-AU" altLang="en-US">
              <a:latin typeface="Arial" panose="020B0604020202020204" pitchFamily="34" charset="0"/>
            </a:endParaRPr>
          </a:p>
        </p:txBody>
      </p:sp>
      <p:sp>
        <p:nvSpPr>
          <p:cNvPr id="72706" name="Rectangle 2"/>
          <p:cNvSpPr>
            <a:spLocks noRot="1" noChangeArrowheads="1" noTextEdit="1"/>
          </p:cNvSpPr>
          <p:nvPr>
            <p:ph type="sldImg"/>
          </p:nvPr>
        </p:nvSpPr>
        <p:spPr>
          <a:ln/>
        </p:spPr>
      </p:sp>
      <p:sp>
        <p:nvSpPr>
          <p:cNvPr id="727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Because of the ubiquity and importance of information systems in organization of</a:t>
            </a:r>
          </a:p>
          <a:p>
            <a:pPr eaLnBrk="1" hangingPunct="1"/>
            <a:r>
              <a:rPr lang="en-US" altLang="en-US" smtClean="0">
                <a:latin typeface="Times New Roman" panose="02020603050405020304" pitchFamily="18" charset="0"/>
                <a:ea typeface="ＭＳ Ｐゴシック" panose="020B0600070205080204" pitchFamily="34" charset="-128"/>
              </a:rPr>
              <a:t>all types, there are many potential misuses and abuses of information and electronic</a:t>
            </a:r>
          </a:p>
          <a:p>
            <a:pPr eaLnBrk="1" hangingPunct="1"/>
            <a:r>
              <a:rPr lang="en-US" altLang="en-US" smtClean="0">
                <a:latin typeface="Times New Roman" panose="02020603050405020304" pitchFamily="18" charset="0"/>
                <a:ea typeface="ＭＳ Ｐゴシック" panose="020B0600070205080204" pitchFamily="34" charset="-128"/>
              </a:rPr>
              <a:t>communication that create privacy and security problems. In addition to questions</a:t>
            </a:r>
          </a:p>
          <a:p>
            <a:pPr eaLnBrk="1" hangingPunct="1"/>
            <a:r>
              <a:rPr lang="en-US" altLang="en-US" smtClean="0">
                <a:latin typeface="Times New Roman" panose="02020603050405020304" pitchFamily="18" charset="0"/>
                <a:ea typeface="ＭＳ Ｐゴシック" panose="020B0600070205080204" pitchFamily="34" charset="-128"/>
              </a:rPr>
              <a:t>of legality, misuse and abuse raise concerns of ethics. Ethics refers to a system of</a:t>
            </a:r>
          </a:p>
          <a:p>
            <a:pPr eaLnBrk="1" hangingPunct="1"/>
            <a:r>
              <a:rPr lang="en-US" altLang="en-US" smtClean="0">
                <a:latin typeface="Times New Roman" panose="02020603050405020304" pitchFamily="18" charset="0"/>
                <a:ea typeface="ＭＳ Ｐゴシック" panose="020B0600070205080204" pitchFamily="34" charset="-128"/>
              </a:rPr>
              <a:t>moral principles that relates to the benefits and harms of particular actions, and to</a:t>
            </a:r>
          </a:p>
          <a:p>
            <a:pPr eaLnBrk="1" hangingPunct="1"/>
            <a:r>
              <a:rPr lang="en-US" altLang="en-US" smtClean="0">
                <a:latin typeface="Times New Roman" panose="02020603050405020304" pitchFamily="18" charset="0"/>
                <a:ea typeface="ＭＳ Ｐゴシック" panose="020B0600070205080204" pitchFamily="34" charset="-128"/>
              </a:rPr>
              <a:t>the rightness and wrongness of motives and ends of those actions. In this section,</a:t>
            </a:r>
          </a:p>
          <a:p>
            <a:pPr eaLnBrk="1" hangingPunct="1"/>
            <a:r>
              <a:rPr lang="en-US" altLang="en-US" smtClean="0">
                <a:latin typeface="Times New Roman" panose="02020603050405020304" pitchFamily="18" charset="0"/>
                <a:ea typeface="ＭＳ Ｐゴシック" panose="020B0600070205080204" pitchFamily="34" charset="-128"/>
              </a:rPr>
              <a:t>we look at ethical issues as they relate to computer and information system security.</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To a certain extent, a characterization of what constitutes ethical behavior for</a:t>
            </a:r>
          </a:p>
          <a:p>
            <a:pPr eaLnBrk="1" hangingPunct="1"/>
            <a:r>
              <a:rPr lang="en-US" altLang="en-US" smtClean="0">
                <a:latin typeface="Times New Roman" panose="02020603050405020304" pitchFamily="18" charset="0"/>
                <a:ea typeface="ＭＳ Ｐゴシック" panose="020B0600070205080204" pitchFamily="34" charset="-128"/>
              </a:rPr>
              <a:t>those who work with or have access to information systems is not unique to this</a:t>
            </a:r>
          </a:p>
          <a:p>
            <a:pPr eaLnBrk="1" hangingPunct="1"/>
            <a:r>
              <a:rPr lang="en-US" altLang="en-US" smtClean="0">
                <a:latin typeface="Times New Roman" panose="02020603050405020304" pitchFamily="18" charset="0"/>
                <a:ea typeface="ＭＳ Ｐゴシック" panose="020B0600070205080204" pitchFamily="34" charset="-128"/>
              </a:rPr>
              <a:t>context. The basic ethical principles developed by civilizations apply. However,</a:t>
            </a:r>
          </a:p>
          <a:p>
            <a:pPr eaLnBrk="1" hangingPunct="1"/>
            <a:r>
              <a:rPr lang="en-US" altLang="en-US" smtClean="0">
                <a:latin typeface="Times New Roman" panose="02020603050405020304" pitchFamily="18" charset="0"/>
                <a:ea typeface="ＭＳ Ｐゴシック" panose="020B0600070205080204" pitchFamily="34" charset="-128"/>
              </a:rPr>
              <a:t>there are some unique considerations surrounding computers and information</a:t>
            </a:r>
          </a:p>
          <a:p>
            <a:pPr eaLnBrk="1" hangingPunct="1"/>
            <a:r>
              <a:rPr lang="en-US" altLang="en-US" smtClean="0">
                <a:latin typeface="Times New Roman" panose="02020603050405020304" pitchFamily="18" charset="0"/>
                <a:ea typeface="ＭＳ Ｐゴシック" panose="020B0600070205080204" pitchFamily="34" charset="-128"/>
              </a:rPr>
              <a:t>systems. First, computer technology makes possible a scale of activities not</a:t>
            </a:r>
          </a:p>
          <a:p>
            <a:pPr eaLnBrk="1" hangingPunct="1"/>
            <a:r>
              <a:rPr lang="en-US" altLang="en-US" smtClean="0">
                <a:latin typeface="Times New Roman" panose="02020603050405020304" pitchFamily="18" charset="0"/>
                <a:ea typeface="ＭＳ Ｐゴシック" panose="020B0600070205080204" pitchFamily="34" charset="-128"/>
              </a:rPr>
              <a:t>possible before. This includes a larger scale of recordkeeping, particularly on individuals,</a:t>
            </a:r>
          </a:p>
          <a:p>
            <a:pPr eaLnBrk="1" hangingPunct="1"/>
            <a:r>
              <a:rPr lang="en-US" altLang="en-US" smtClean="0">
                <a:latin typeface="Times New Roman" panose="02020603050405020304" pitchFamily="18" charset="0"/>
                <a:ea typeface="ＭＳ Ｐゴシック" panose="020B0600070205080204" pitchFamily="34" charset="-128"/>
              </a:rPr>
              <a:t>with the ability to develop finer-grained personal information collection</a:t>
            </a:r>
          </a:p>
          <a:p>
            <a:pPr eaLnBrk="1" hangingPunct="1"/>
            <a:r>
              <a:rPr lang="en-US" altLang="en-US" smtClean="0">
                <a:latin typeface="Times New Roman" panose="02020603050405020304" pitchFamily="18" charset="0"/>
                <a:ea typeface="ＭＳ Ｐゴシック" panose="020B0600070205080204" pitchFamily="34" charset="-128"/>
              </a:rPr>
              <a:t>and more precise data mining and data matching. The expanded scale of communications</a:t>
            </a:r>
          </a:p>
          <a:p>
            <a:pPr eaLnBrk="1" hangingPunct="1"/>
            <a:r>
              <a:rPr lang="en-US" altLang="en-US" smtClean="0">
                <a:latin typeface="Times New Roman" panose="02020603050405020304" pitchFamily="18" charset="0"/>
                <a:ea typeface="ＭＳ Ｐゴシック" panose="020B0600070205080204" pitchFamily="34" charset="-128"/>
              </a:rPr>
              <a:t>and the expanded scale of interconnection brought about by the Internet</a:t>
            </a:r>
          </a:p>
          <a:p>
            <a:pPr eaLnBrk="1" hangingPunct="1"/>
            <a:r>
              <a:rPr lang="en-US" altLang="en-US" smtClean="0">
                <a:latin typeface="Times New Roman" panose="02020603050405020304" pitchFamily="18" charset="0"/>
                <a:ea typeface="ＭＳ Ｐゴシック" panose="020B0600070205080204" pitchFamily="34" charset="-128"/>
              </a:rPr>
              <a:t>magnify the power of an individual to do harm. Second, computer technology has</a:t>
            </a:r>
          </a:p>
          <a:p>
            <a:pPr eaLnBrk="1" hangingPunct="1"/>
            <a:r>
              <a:rPr lang="en-US" altLang="en-US" smtClean="0">
                <a:latin typeface="Times New Roman" panose="02020603050405020304" pitchFamily="18" charset="0"/>
                <a:ea typeface="ＭＳ Ｐゴシック" panose="020B0600070205080204" pitchFamily="34" charset="-128"/>
              </a:rPr>
              <a:t>involved the creation of new types of entities for which no agreed ethical rules</a:t>
            </a:r>
          </a:p>
          <a:p>
            <a:pPr eaLnBrk="1" hangingPunct="1"/>
            <a:r>
              <a:rPr lang="en-US" altLang="en-US" smtClean="0">
                <a:latin typeface="Times New Roman" panose="02020603050405020304" pitchFamily="18" charset="0"/>
                <a:ea typeface="ＭＳ Ｐゴシック" panose="020B0600070205080204" pitchFamily="34" charset="-128"/>
              </a:rPr>
              <a:t>have previously been formed, such as databases, Web browsers, chat rooms, cookies,</a:t>
            </a:r>
          </a:p>
          <a:p>
            <a:pPr eaLnBrk="1" hangingPunct="1"/>
            <a:r>
              <a:rPr lang="en-US" altLang="en-US" smtClean="0">
                <a:latin typeface="Times New Roman" panose="02020603050405020304" pitchFamily="18" charset="0"/>
                <a:ea typeface="ＭＳ Ｐゴシック" panose="020B0600070205080204" pitchFamily="34" charset="-128"/>
              </a:rPr>
              <a:t>and so on.</a:t>
            </a:r>
          </a:p>
        </p:txBody>
      </p:sp>
    </p:spTree>
    <p:extLst>
      <p:ext uri="{BB962C8B-B14F-4D97-AF65-F5344CB8AC3E}">
        <p14:creationId xmlns:p14="http://schemas.microsoft.com/office/powerpoint/2010/main" val="1031103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ED4FAD2-B3CB-4692-A6E2-76C6A35F8C68}" type="slidenum">
              <a:rPr lang="en-AU" altLang="en-US">
                <a:latin typeface="Arial" panose="020B0604020202020204" pitchFamily="34" charset="0"/>
              </a:rPr>
              <a:pPr>
                <a:spcBef>
                  <a:spcPct val="0"/>
                </a:spcBef>
              </a:pPr>
              <a:t>32</a:t>
            </a:fld>
            <a:endParaRPr lang="en-AU" altLang="en-US">
              <a:latin typeface="Arial" panose="020B0604020202020204" pitchFamily="34" charset="0"/>
            </a:endParaRPr>
          </a:p>
        </p:txBody>
      </p:sp>
      <p:sp>
        <p:nvSpPr>
          <p:cNvPr id="74754" name="Rectangle 2"/>
          <p:cNvSpPr>
            <a:spLocks noRot="1" noChangeArrowheads="1" noTextEdit="1"/>
          </p:cNvSpPr>
          <p:nvPr>
            <p:ph type="sldImg"/>
          </p:nvPr>
        </p:nvSpPr>
        <p:spPr>
          <a:ln/>
        </p:spPr>
      </p:sp>
      <p:sp>
        <p:nvSpPr>
          <p:cNvPr id="747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Further, it has always been the case that those with special knowledge or</a:t>
            </a:r>
          </a:p>
          <a:p>
            <a:pPr eaLnBrk="1" hangingPunct="1"/>
            <a:r>
              <a:rPr lang="en-US" altLang="en-US" smtClean="0">
                <a:latin typeface="Times New Roman" panose="02020603050405020304" pitchFamily="18" charset="0"/>
                <a:ea typeface="ＭＳ Ｐゴシック" panose="020B0600070205080204" pitchFamily="34" charset="-128"/>
              </a:rPr>
              <a:t>special skills have additional ethical obligations beyond those common to all</a:t>
            </a:r>
          </a:p>
          <a:p>
            <a:pPr eaLnBrk="1" hangingPunct="1"/>
            <a:r>
              <a:rPr lang="en-US" altLang="en-US" smtClean="0">
                <a:latin typeface="Times New Roman" panose="02020603050405020304" pitchFamily="18" charset="0"/>
                <a:ea typeface="ＭＳ Ｐゴシック" panose="020B0600070205080204" pitchFamily="34" charset="-128"/>
              </a:rPr>
              <a:t>humanity. We can illustrate this in terms of an ethical hierarchy ( Figure 19.5 ), based</a:t>
            </a:r>
          </a:p>
          <a:p>
            <a:pPr eaLnBrk="1" hangingPunct="1"/>
            <a:r>
              <a:rPr lang="en-US" altLang="en-US" smtClean="0">
                <a:latin typeface="Times New Roman" panose="02020603050405020304" pitchFamily="18" charset="0"/>
                <a:ea typeface="ＭＳ Ｐゴシック" panose="020B0600070205080204" pitchFamily="34" charset="-128"/>
              </a:rPr>
              <a:t>on one discussed in [GOTT99]. At the top of the hierarchy are the ethical values</a:t>
            </a:r>
          </a:p>
          <a:p>
            <a:pPr eaLnBrk="1" hangingPunct="1"/>
            <a:r>
              <a:rPr lang="en-US" altLang="en-US" smtClean="0">
                <a:latin typeface="Times New Roman" panose="02020603050405020304" pitchFamily="18" charset="0"/>
                <a:ea typeface="ＭＳ Ｐゴシック" panose="020B0600070205080204" pitchFamily="34" charset="-128"/>
              </a:rPr>
              <a:t>professionals share with all human beings, such as integrity, fairness, and justice.</a:t>
            </a:r>
          </a:p>
          <a:p>
            <a:pPr eaLnBrk="1" hangingPunct="1"/>
            <a:r>
              <a:rPr lang="en-US" altLang="en-US" smtClean="0">
                <a:latin typeface="Times New Roman" panose="02020603050405020304" pitchFamily="18" charset="0"/>
                <a:ea typeface="ＭＳ Ｐゴシック" panose="020B0600070205080204" pitchFamily="34" charset="-128"/>
              </a:rPr>
              <a:t>Being a professional with special training imposes additional ethical obligations</a:t>
            </a:r>
          </a:p>
          <a:p>
            <a:pPr eaLnBrk="1" hangingPunct="1"/>
            <a:r>
              <a:rPr lang="en-US" altLang="en-US" smtClean="0">
                <a:latin typeface="Times New Roman" panose="02020603050405020304" pitchFamily="18" charset="0"/>
                <a:ea typeface="ＭＳ Ｐゴシック" panose="020B0600070205080204" pitchFamily="34" charset="-128"/>
              </a:rPr>
              <a:t>with respect to those affected by his or her work. General principles applicable to</a:t>
            </a:r>
          </a:p>
          <a:p>
            <a:pPr eaLnBrk="1" hangingPunct="1"/>
            <a:r>
              <a:rPr lang="en-US" altLang="en-US" smtClean="0">
                <a:latin typeface="Times New Roman" panose="02020603050405020304" pitchFamily="18" charset="0"/>
                <a:ea typeface="ＭＳ Ｐゴシック" panose="020B0600070205080204" pitchFamily="34" charset="-128"/>
              </a:rPr>
              <a:t>all professionals arise at this level. Finally, each profession has associated with it</a:t>
            </a:r>
          </a:p>
          <a:p>
            <a:pPr eaLnBrk="1" hangingPunct="1"/>
            <a:r>
              <a:rPr lang="en-US" altLang="en-US" smtClean="0">
                <a:latin typeface="Times New Roman" panose="02020603050405020304" pitchFamily="18" charset="0"/>
                <a:ea typeface="ＭＳ Ｐゴシック" panose="020B0600070205080204" pitchFamily="34" charset="-128"/>
              </a:rPr>
              <a:t>specific ethical values and obligations related to the specific knowledge of those</a:t>
            </a:r>
          </a:p>
          <a:p>
            <a:pPr eaLnBrk="1" hangingPunct="1"/>
            <a:r>
              <a:rPr lang="en-US" altLang="en-US" smtClean="0">
                <a:latin typeface="Times New Roman" panose="02020603050405020304" pitchFamily="18" charset="0"/>
                <a:ea typeface="ＭＳ Ｐゴシック" panose="020B0600070205080204" pitchFamily="34" charset="-128"/>
              </a:rPr>
              <a:t>in the profession and the powers that they have to affect others. Most professions</a:t>
            </a:r>
          </a:p>
          <a:p>
            <a:pPr eaLnBrk="1" hangingPunct="1"/>
            <a:r>
              <a:rPr lang="en-US" altLang="en-US" smtClean="0">
                <a:latin typeface="Times New Roman" panose="02020603050405020304" pitchFamily="18" charset="0"/>
                <a:ea typeface="ＭＳ Ｐゴシック" panose="020B0600070205080204" pitchFamily="34" charset="-128"/>
              </a:rPr>
              <a:t>embody all of these levels in a professional code of conduct, a subject discussed</a:t>
            </a:r>
          </a:p>
          <a:p>
            <a:pPr eaLnBrk="1" hangingPunct="1"/>
            <a:r>
              <a:rPr lang="en-US" altLang="en-US" smtClean="0">
                <a:latin typeface="Times New Roman" panose="02020603050405020304" pitchFamily="18" charset="0"/>
                <a:ea typeface="ＭＳ Ｐゴシック" panose="020B0600070205080204" pitchFamily="34" charset="-128"/>
              </a:rPr>
              <a:t>subsequently.</a:t>
            </a:r>
          </a:p>
        </p:txBody>
      </p:sp>
    </p:spTree>
    <p:extLst>
      <p:ext uri="{BB962C8B-B14F-4D97-AF65-F5344CB8AC3E}">
        <p14:creationId xmlns:p14="http://schemas.microsoft.com/office/powerpoint/2010/main" val="27878978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D43B1F0-80C5-4EF7-9CB7-9AD47A1F4A44}" type="slidenum">
              <a:rPr lang="en-AU" altLang="en-US">
                <a:latin typeface="Arial" panose="020B0604020202020204" pitchFamily="34" charset="0"/>
              </a:rPr>
              <a:pPr>
                <a:spcBef>
                  <a:spcPct val="0"/>
                </a:spcBef>
              </a:pPr>
              <a:t>33</a:t>
            </a:fld>
            <a:endParaRPr lang="en-AU" altLang="en-US">
              <a:latin typeface="Arial" panose="020B0604020202020204" pitchFamily="34" charset="0"/>
            </a:endParaRPr>
          </a:p>
        </p:txBody>
      </p:sp>
      <p:sp>
        <p:nvSpPr>
          <p:cNvPr id="76802" name="Rectangle 2"/>
          <p:cNvSpPr>
            <a:spLocks noRot="1" noChangeArrowheads="1" noTextEdit="1"/>
          </p:cNvSpPr>
          <p:nvPr>
            <p:ph type="sldImg"/>
          </p:nvPr>
        </p:nvSpPr>
        <p:spPr>
          <a:ln/>
        </p:spPr>
      </p:sp>
      <p:sp>
        <p:nvSpPr>
          <p:cNvPr id="76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Let us turn now more specifically to the ethical issues that arise from computer</a:t>
            </a:r>
          </a:p>
          <a:p>
            <a:pPr eaLnBrk="1" hangingPunct="1"/>
            <a:r>
              <a:rPr lang="en-US" altLang="en-US" smtClean="0">
                <a:latin typeface="Times New Roman" panose="02020603050405020304" pitchFamily="18" charset="0"/>
                <a:ea typeface="ＭＳ Ｐゴシック" panose="020B0600070205080204" pitchFamily="34" charset="-128"/>
              </a:rPr>
              <a:t>technology. Computers have become the primary repository of both personal information</a:t>
            </a:r>
          </a:p>
          <a:p>
            <a:pPr eaLnBrk="1" hangingPunct="1"/>
            <a:r>
              <a:rPr lang="en-US" altLang="en-US" smtClean="0">
                <a:latin typeface="Times New Roman" panose="02020603050405020304" pitchFamily="18" charset="0"/>
                <a:ea typeface="ＭＳ Ｐゴシック" panose="020B0600070205080204" pitchFamily="34" charset="-128"/>
              </a:rPr>
              <a:t>and negotiable assets, such as bank records, securities records, and other</a:t>
            </a:r>
          </a:p>
          <a:p>
            <a:pPr eaLnBrk="1" hangingPunct="1"/>
            <a:r>
              <a:rPr lang="en-US" altLang="en-US" smtClean="0">
                <a:latin typeface="Times New Roman" panose="02020603050405020304" pitchFamily="18" charset="0"/>
                <a:ea typeface="ＭＳ Ｐゴシック" panose="020B0600070205080204" pitchFamily="34" charset="-128"/>
              </a:rPr>
              <a:t>financial information. Other types of databases, both statistical and otherwise, are</a:t>
            </a:r>
          </a:p>
          <a:p>
            <a:pPr eaLnBrk="1" hangingPunct="1"/>
            <a:r>
              <a:rPr lang="en-US" altLang="en-US" smtClean="0">
                <a:latin typeface="Times New Roman" panose="02020603050405020304" pitchFamily="18" charset="0"/>
                <a:ea typeface="ＭＳ Ｐゴシック" panose="020B0600070205080204" pitchFamily="34" charset="-128"/>
              </a:rPr>
              <a:t>assets with considerable value. These assets can only be viewed, created, and altered</a:t>
            </a:r>
          </a:p>
          <a:p>
            <a:pPr eaLnBrk="1" hangingPunct="1"/>
            <a:r>
              <a:rPr lang="en-US" altLang="en-US" smtClean="0">
                <a:latin typeface="Times New Roman" panose="02020603050405020304" pitchFamily="18" charset="0"/>
                <a:ea typeface="ＭＳ Ｐゴシック" panose="020B0600070205080204" pitchFamily="34" charset="-128"/>
              </a:rPr>
              <a:t>by technical and automated means. Those who can understand and exploit the</a:t>
            </a:r>
          </a:p>
          <a:p>
            <a:pPr eaLnBrk="1" hangingPunct="1"/>
            <a:r>
              <a:rPr lang="en-US" altLang="en-US" smtClean="0">
                <a:latin typeface="Times New Roman" panose="02020603050405020304" pitchFamily="18" charset="0"/>
                <a:ea typeface="ＭＳ Ｐゴシック" panose="020B0600070205080204" pitchFamily="34" charset="-128"/>
              </a:rPr>
              <a:t>technology, plus those who have obtained access permission, have power related to</a:t>
            </a:r>
          </a:p>
          <a:p>
            <a:pPr eaLnBrk="1" hangingPunct="1"/>
            <a:r>
              <a:rPr lang="en-US" altLang="en-US" smtClean="0">
                <a:latin typeface="Times New Roman" panose="02020603050405020304" pitchFamily="18" charset="0"/>
                <a:ea typeface="ＭＳ Ｐゴシック" panose="020B0600070205080204" pitchFamily="34" charset="-128"/>
              </a:rPr>
              <a:t>those assets.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 classic paper on computers and ethics [PARK88] points out that ethical</a:t>
            </a:r>
          </a:p>
          <a:p>
            <a:pPr eaLnBrk="1" hangingPunct="1"/>
            <a:r>
              <a:rPr lang="en-US" altLang="en-US" smtClean="0">
                <a:latin typeface="Times New Roman" panose="02020603050405020304" pitchFamily="18" charset="0"/>
                <a:ea typeface="ＭＳ Ｐゴシック" panose="020B0600070205080204" pitchFamily="34" charset="-128"/>
              </a:rPr>
              <a:t>issues arise as the result of the roles of computers, such as the following:</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 </a:t>
            </a:r>
            <a:r>
              <a:rPr lang="en-US" altLang="en-US" b="1" smtClean="0">
                <a:latin typeface="Times New Roman" panose="02020603050405020304" pitchFamily="18" charset="0"/>
                <a:ea typeface="ＭＳ Ｐゴシック" panose="020B0600070205080204" pitchFamily="34" charset="-128"/>
              </a:rPr>
              <a:t>Repositories and processors of information: </a:t>
            </a:r>
            <a:r>
              <a:rPr lang="en-US" altLang="en-US" smtClean="0">
                <a:latin typeface="Times New Roman" panose="02020603050405020304" pitchFamily="18" charset="0"/>
                <a:ea typeface="ＭＳ Ｐゴシック" panose="020B0600070205080204" pitchFamily="34" charset="-128"/>
              </a:rPr>
              <a:t>Unauthorized use of otherwise</a:t>
            </a:r>
          </a:p>
          <a:p>
            <a:pPr eaLnBrk="1" hangingPunct="1"/>
            <a:r>
              <a:rPr lang="en-US" altLang="en-US" smtClean="0">
                <a:latin typeface="Times New Roman" panose="02020603050405020304" pitchFamily="18" charset="0"/>
                <a:ea typeface="ＭＳ Ｐゴシック" panose="020B0600070205080204" pitchFamily="34" charset="-128"/>
              </a:rPr>
              <a:t>unused computer services or of information stored in computers raises questions</a:t>
            </a:r>
          </a:p>
          <a:p>
            <a:pPr eaLnBrk="1" hangingPunct="1"/>
            <a:r>
              <a:rPr lang="en-US" altLang="en-US" smtClean="0">
                <a:latin typeface="Times New Roman" panose="02020603050405020304" pitchFamily="18" charset="0"/>
                <a:ea typeface="ＭＳ Ｐゴシック" panose="020B0600070205080204" pitchFamily="34" charset="-128"/>
              </a:rPr>
              <a:t>of appropriateness or fairness.</a:t>
            </a:r>
          </a:p>
          <a:p>
            <a:pPr eaLnBrk="1" hangingPunct="1"/>
            <a:endParaRPr lang="en-US" altLang="en-US" b="1"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Producers of new forms and types of assets: </a:t>
            </a:r>
            <a:r>
              <a:rPr lang="en-US" altLang="en-US" smtClean="0">
                <a:latin typeface="Times New Roman" panose="02020603050405020304" pitchFamily="18" charset="0"/>
                <a:ea typeface="ＭＳ Ｐゴシック" panose="020B0600070205080204" pitchFamily="34" charset="-128"/>
              </a:rPr>
              <a:t>For example, computer programs</a:t>
            </a:r>
          </a:p>
          <a:p>
            <a:pPr eaLnBrk="1" hangingPunct="1"/>
            <a:r>
              <a:rPr lang="en-US" altLang="en-US" smtClean="0">
                <a:latin typeface="Times New Roman" panose="02020603050405020304" pitchFamily="18" charset="0"/>
                <a:ea typeface="ＭＳ Ｐゴシック" panose="020B0600070205080204" pitchFamily="34" charset="-128"/>
              </a:rPr>
              <a:t>are entirely new types of assets, possibly not subject to the same concepts of</a:t>
            </a:r>
          </a:p>
          <a:p>
            <a:pPr eaLnBrk="1" hangingPunct="1"/>
            <a:r>
              <a:rPr lang="en-US" altLang="en-US" smtClean="0">
                <a:latin typeface="Times New Roman" panose="02020603050405020304" pitchFamily="18" charset="0"/>
                <a:ea typeface="ＭＳ Ｐゴシック" panose="020B0600070205080204" pitchFamily="34" charset="-128"/>
              </a:rPr>
              <a:t>ownership as other assets.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Instruments of acts: </a:t>
            </a:r>
            <a:r>
              <a:rPr lang="en-US" altLang="en-US" smtClean="0">
                <a:latin typeface="Times New Roman" panose="02020603050405020304" pitchFamily="18" charset="0"/>
                <a:ea typeface="ＭＳ Ｐゴシック" panose="020B0600070205080204" pitchFamily="34" charset="-128"/>
              </a:rPr>
              <a:t>To what degree must computer services and users of computers,</a:t>
            </a:r>
          </a:p>
          <a:p>
            <a:pPr eaLnBrk="1" hangingPunct="1"/>
            <a:r>
              <a:rPr lang="en-US" altLang="en-US" smtClean="0">
                <a:latin typeface="Times New Roman" panose="02020603050405020304" pitchFamily="18" charset="0"/>
                <a:ea typeface="ＭＳ Ｐゴシック" panose="020B0600070205080204" pitchFamily="34" charset="-128"/>
              </a:rPr>
              <a:t>data, and programs be responsible for the integrity and appropriateness</a:t>
            </a:r>
          </a:p>
          <a:p>
            <a:pPr eaLnBrk="1" hangingPunct="1"/>
            <a:r>
              <a:rPr lang="en-US" altLang="en-US" smtClean="0">
                <a:latin typeface="Times New Roman" panose="02020603050405020304" pitchFamily="18" charset="0"/>
                <a:ea typeface="ＭＳ Ｐゴシック" panose="020B0600070205080204" pitchFamily="34" charset="-128"/>
              </a:rPr>
              <a:t>of computer output?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Symbols of intimidation and deception: </a:t>
            </a:r>
            <a:r>
              <a:rPr lang="en-US" altLang="en-US" smtClean="0">
                <a:latin typeface="Times New Roman" panose="02020603050405020304" pitchFamily="18" charset="0"/>
                <a:ea typeface="ＭＳ Ｐゴシック" panose="020B0600070205080204" pitchFamily="34" charset="-128"/>
              </a:rPr>
              <a:t>The images of computers as thinking</a:t>
            </a:r>
          </a:p>
          <a:p>
            <a:pPr eaLnBrk="1" hangingPunct="1"/>
            <a:r>
              <a:rPr lang="en-US" altLang="en-US" smtClean="0">
                <a:latin typeface="Times New Roman" panose="02020603050405020304" pitchFamily="18" charset="0"/>
                <a:ea typeface="ＭＳ Ｐゴシック" panose="020B0600070205080204" pitchFamily="34" charset="-128"/>
              </a:rPr>
              <a:t>machines, absolute truth producers, infallible, subject to blame, and as anthropomorphic</a:t>
            </a:r>
          </a:p>
          <a:p>
            <a:pPr eaLnBrk="1" hangingPunct="1"/>
            <a:r>
              <a:rPr lang="en-US" altLang="en-US" smtClean="0">
                <a:latin typeface="Times New Roman" panose="02020603050405020304" pitchFamily="18" charset="0"/>
                <a:ea typeface="ＭＳ Ｐゴシック" panose="020B0600070205080204" pitchFamily="34" charset="-128"/>
              </a:rPr>
              <a:t>replacements of humans who err should be carefully considered.</a:t>
            </a:r>
          </a:p>
        </p:txBody>
      </p:sp>
    </p:spTree>
    <p:extLst>
      <p:ext uri="{BB962C8B-B14F-4D97-AF65-F5344CB8AC3E}">
        <p14:creationId xmlns:p14="http://schemas.microsoft.com/office/powerpoint/2010/main" val="15587117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BE2357B-9935-40CC-92DD-807C01311A1A}" type="slidenum">
              <a:rPr lang="en-AU" altLang="en-US">
                <a:latin typeface="Arial" panose="020B0604020202020204" pitchFamily="34" charset="0"/>
              </a:rPr>
              <a:pPr>
                <a:spcBef>
                  <a:spcPct val="0"/>
                </a:spcBef>
              </a:pPr>
              <a:t>34</a:t>
            </a:fld>
            <a:endParaRPr lang="en-AU" altLang="en-US">
              <a:latin typeface="Arial" panose="020B0604020202020204" pitchFamily="34" charset="0"/>
            </a:endParaRPr>
          </a:p>
        </p:txBody>
      </p:sp>
      <p:sp>
        <p:nvSpPr>
          <p:cNvPr id="78850" name="Rectangle 2"/>
          <p:cNvSpPr>
            <a:spLocks noRo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 We are concerned with balancing professional responsibilities with ethical</a:t>
            </a:r>
          </a:p>
          <a:p>
            <a:r>
              <a:rPr lang="en-US" altLang="en-US" smtClean="0">
                <a:latin typeface="Times New Roman" panose="02020603050405020304" pitchFamily="18" charset="0"/>
                <a:ea typeface="ＭＳ Ｐゴシック" panose="020B0600070205080204" pitchFamily="34" charset="-128"/>
              </a:rPr>
              <a:t>or moral responsibilities. We cite two areas here of the types of ethical questions</a:t>
            </a:r>
          </a:p>
          <a:p>
            <a:r>
              <a:rPr lang="en-US" altLang="en-US" smtClean="0">
                <a:latin typeface="Times New Roman" panose="02020603050405020304" pitchFamily="18" charset="0"/>
                <a:ea typeface="ＭＳ Ｐゴシック" panose="020B0600070205080204" pitchFamily="34" charset="-128"/>
              </a:rPr>
              <a:t>that face a computing or IT professional. The first is that IT professionals may find</a:t>
            </a:r>
          </a:p>
          <a:p>
            <a:r>
              <a:rPr lang="en-US" altLang="en-US" smtClean="0">
                <a:latin typeface="Times New Roman" panose="02020603050405020304" pitchFamily="18" charset="0"/>
                <a:ea typeface="ＭＳ Ｐゴシック" panose="020B0600070205080204" pitchFamily="34" charset="-128"/>
              </a:rPr>
              <a:t>themselves in situations where their ethical duty as professionals comes into conflict</a:t>
            </a:r>
          </a:p>
          <a:p>
            <a:r>
              <a:rPr lang="en-US" altLang="en-US" smtClean="0">
                <a:latin typeface="Times New Roman" panose="02020603050405020304" pitchFamily="18" charset="0"/>
                <a:ea typeface="ＭＳ Ｐゴシック" panose="020B0600070205080204" pitchFamily="34" charset="-128"/>
              </a:rPr>
              <a:t>with loyalty to their employer. Such a conflict may give rise for an employee</a:t>
            </a:r>
          </a:p>
          <a:p>
            <a:r>
              <a:rPr lang="en-US" altLang="en-US" smtClean="0">
                <a:latin typeface="Times New Roman" panose="02020603050405020304" pitchFamily="18" charset="0"/>
                <a:ea typeface="ＭＳ Ｐゴシック" panose="020B0600070205080204" pitchFamily="34" charset="-128"/>
              </a:rPr>
              <a:t>to consider “blowing the whistle,” or exposing a situation that can harm the public</a:t>
            </a:r>
          </a:p>
          <a:p>
            <a:r>
              <a:rPr lang="en-US" altLang="en-US" smtClean="0">
                <a:latin typeface="Times New Roman" panose="02020603050405020304" pitchFamily="18" charset="0"/>
                <a:ea typeface="ＭＳ Ｐゴシック" panose="020B0600070205080204" pitchFamily="34" charset="-128"/>
              </a:rPr>
              <a:t>or a company’s customers. For example, a software developer may know that a</a:t>
            </a:r>
          </a:p>
          <a:p>
            <a:r>
              <a:rPr lang="en-US" altLang="en-US" smtClean="0">
                <a:latin typeface="Times New Roman" panose="02020603050405020304" pitchFamily="18" charset="0"/>
                <a:ea typeface="ＭＳ Ｐゴシック" panose="020B0600070205080204" pitchFamily="34" charset="-128"/>
              </a:rPr>
              <a:t>product is scheduled to ship with inadequate testing to meet the employer’s deadlines.</a:t>
            </a:r>
          </a:p>
          <a:p>
            <a:r>
              <a:rPr lang="en-US" altLang="en-US" smtClean="0">
                <a:latin typeface="Times New Roman" panose="02020603050405020304" pitchFamily="18" charset="0"/>
                <a:ea typeface="ＭＳ Ｐゴシック" panose="020B0600070205080204" pitchFamily="34" charset="-128"/>
              </a:rPr>
              <a:t>The decision of whether to blow the whistle is one of the most difficult that</a:t>
            </a:r>
          </a:p>
          <a:p>
            <a:r>
              <a:rPr lang="en-US" altLang="en-US" smtClean="0">
                <a:latin typeface="Times New Roman" panose="02020603050405020304" pitchFamily="18" charset="0"/>
                <a:ea typeface="ＭＳ Ｐゴシック" panose="020B0600070205080204" pitchFamily="34" charset="-128"/>
              </a:rPr>
              <a:t>an IT professional can face. Organizations have a duty to provide alternative, less</a:t>
            </a:r>
          </a:p>
          <a:p>
            <a:r>
              <a:rPr lang="en-US" altLang="en-US" smtClean="0">
                <a:latin typeface="Times New Roman" panose="02020603050405020304" pitchFamily="18" charset="0"/>
                <a:ea typeface="ＭＳ Ｐゴシック" panose="020B0600070205080204" pitchFamily="34" charset="-128"/>
              </a:rPr>
              <a:t>extreme opportunities for the employee, such as an in-house ombudsperson coupled</a:t>
            </a:r>
          </a:p>
          <a:p>
            <a:r>
              <a:rPr lang="en-US" altLang="en-US" smtClean="0">
                <a:latin typeface="Times New Roman" panose="02020603050405020304" pitchFamily="18" charset="0"/>
                <a:ea typeface="ＭＳ Ｐゴシック" panose="020B0600070205080204" pitchFamily="34" charset="-128"/>
              </a:rPr>
              <a:t>with a commitment not to penalize employees for exposing problems in-house.</a:t>
            </a:r>
          </a:p>
          <a:p>
            <a:pPr eaLnBrk="1" hangingPunct="1"/>
            <a:r>
              <a:rPr lang="en-US" altLang="en-US" smtClean="0">
                <a:latin typeface="Times New Roman" panose="02020603050405020304" pitchFamily="18" charset="0"/>
                <a:ea typeface="ＭＳ Ｐゴシック" panose="020B0600070205080204" pitchFamily="34" charset="-128"/>
              </a:rPr>
              <a:t>Additionally, professional societies should provide a mechanism whereby society</a:t>
            </a:r>
          </a:p>
          <a:p>
            <a:pPr eaLnBrk="1" hangingPunct="1"/>
            <a:r>
              <a:rPr lang="en-US" altLang="en-US" smtClean="0">
                <a:latin typeface="Times New Roman" panose="02020603050405020304" pitchFamily="18" charset="0"/>
                <a:ea typeface="ＭＳ Ｐゴシック" panose="020B0600070205080204" pitchFamily="34" charset="-128"/>
              </a:rPr>
              <a:t>members can get advice on how to proceed.</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Another example of an ethical question concerns a potential conflict of interest.</a:t>
            </a:r>
          </a:p>
          <a:p>
            <a:pPr eaLnBrk="1" hangingPunct="1"/>
            <a:r>
              <a:rPr lang="en-US" altLang="en-US" smtClean="0">
                <a:latin typeface="Times New Roman" panose="02020603050405020304" pitchFamily="18" charset="0"/>
                <a:ea typeface="ＭＳ Ｐゴシック" panose="020B0600070205080204" pitchFamily="34" charset="-128"/>
              </a:rPr>
              <a:t>For example, if a consultant has a financial interest in a certain vendor, this</a:t>
            </a:r>
          </a:p>
          <a:p>
            <a:pPr eaLnBrk="1" hangingPunct="1"/>
            <a:r>
              <a:rPr lang="en-US" altLang="en-US" smtClean="0">
                <a:latin typeface="Times New Roman" panose="02020603050405020304" pitchFamily="18" charset="0"/>
                <a:ea typeface="ＭＳ Ｐゴシック" panose="020B0600070205080204" pitchFamily="34" charset="-128"/>
              </a:rPr>
              <a:t>should be revealed to any client if that vendor’s products or services might be recommended</a:t>
            </a:r>
          </a:p>
          <a:p>
            <a:pPr eaLnBrk="1" hangingPunct="1"/>
            <a:r>
              <a:rPr lang="en-US" altLang="en-US" smtClean="0">
                <a:latin typeface="Times New Roman" panose="02020603050405020304" pitchFamily="18" charset="0"/>
                <a:ea typeface="ＭＳ Ｐゴシック" panose="020B0600070205080204" pitchFamily="34" charset="-128"/>
              </a:rPr>
              <a:t>by the consultant.</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15393393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57A78DA-1044-4594-BCA7-543438A27E30}" type="slidenum">
              <a:rPr lang="en-AU" altLang="en-US">
                <a:latin typeface="Arial" panose="020B0604020202020204" pitchFamily="34" charset="0"/>
              </a:rPr>
              <a:pPr>
                <a:spcBef>
                  <a:spcPct val="0"/>
                </a:spcBef>
              </a:pPr>
              <a:t>35</a:t>
            </a:fld>
            <a:endParaRPr lang="en-AU" altLang="en-US">
              <a:latin typeface="Arial" panose="020B0604020202020204" pitchFamily="34" charset="0"/>
            </a:endParaRPr>
          </a:p>
        </p:txBody>
      </p:sp>
      <p:sp>
        <p:nvSpPr>
          <p:cNvPr id="80898" name="Rectangle 2"/>
          <p:cNvSpPr>
            <a:spLocks noRot="1" noChangeArrowheads="1" noTextEdit="1"/>
          </p:cNvSpPr>
          <p:nvPr>
            <p:ph type="sldImg"/>
          </p:nvPr>
        </p:nvSpPr>
        <p:spPr>
          <a:ln/>
        </p:spPr>
      </p:sp>
      <p:sp>
        <p:nvSpPr>
          <p:cNvPr id="8089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Unlike scientific and engineering fields, ethics cannot be reduced to precise laws</a:t>
            </a:r>
          </a:p>
          <a:p>
            <a:pPr eaLnBrk="1" hangingPunct="1"/>
            <a:r>
              <a:rPr lang="en-US" altLang="en-US" smtClean="0">
                <a:latin typeface="Times New Roman" panose="02020603050405020304" pitchFamily="18" charset="0"/>
                <a:ea typeface="ＭＳ Ｐゴシック" panose="020B0600070205080204" pitchFamily="34" charset="-128"/>
              </a:rPr>
              <a:t>or sets of facts. Although an employer or a client of a professional can expect that</a:t>
            </a:r>
          </a:p>
          <a:p>
            <a:pPr eaLnBrk="1" hangingPunct="1"/>
            <a:r>
              <a:rPr lang="en-US" altLang="en-US" smtClean="0">
                <a:latin typeface="Times New Roman" panose="02020603050405020304" pitchFamily="18" charset="0"/>
                <a:ea typeface="ＭＳ Ｐゴシック" panose="020B0600070205080204" pitchFamily="34" charset="-128"/>
              </a:rPr>
              <a:t>the professional has an internal moral compass, many areas of conduct may present</a:t>
            </a:r>
          </a:p>
          <a:p>
            <a:pPr eaLnBrk="1" hangingPunct="1"/>
            <a:r>
              <a:rPr lang="en-US" altLang="en-US" smtClean="0">
                <a:latin typeface="Times New Roman" panose="02020603050405020304" pitchFamily="18" charset="0"/>
                <a:ea typeface="ＭＳ Ｐゴシック" panose="020B0600070205080204" pitchFamily="34" charset="-128"/>
              </a:rPr>
              <a:t>ethical ambiguities. To provide guidance to professionals and to articulate what</a:t>
            </a:r>
          </a:p>
          <a:p>
            <a:pPr eaLnBrk="1" hangingPunct="1"/>
            <a:r>
              <a:rPr lang="en-US" altLang="en-US" smtClean="0">
                <a:latin typeface="Times New Roman" panose="02020603050405020304" pitchFamily="18" charset="0"/>
                <a:ea typeface="ＭＳ Ｐゴシック" panose="020B0600070205080204" pitchFamily="34" charset="-128"/>
              </a:rPr>
              <a:t>employers and customers have a right to expect, a number of professional societies</a:t>
            </a:r>
          </a:p>
          <a:p>
            <a:pPr eaLnBrk="1" hangingPunct="1"/>
            <a:r>
              <a:rPr lang="en-US" altLang="en-US" smtClean="0">
                <a:latin typeface="Times New Roman" panose="02020603050405020304" pitchFamily="18" charset="0"/>
                <a:ea typeface="ＭＳ Ｐゴシック" panose="020B0600070205080204" pitchFamily="34" charset="-128"/>
              </a:rPr>
              <a:t>have adopted ethical codes of conduct.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A professional code of conduct can serve the following functions [GOTT99]:</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1. A code can serve two inspirational functions: as a positive stimulus for ethical</a:t>
            </a:r>
          </a:p>
          <a:p>
            <a:pPr eaLnBrk="1" hangingPunct="1"/>
            <a:r>
              <a:rPr lang="en-US" altLang="en-US" smtClean="0">
                <a:latin typeface="Times New Roman" panose="02020603050405020304" pitchFamily="18" charset="0"/>
                <a:ea typeface="ＭＳ Ｐゴシック" panose="020B0600070205080204" pitchFamily="34" charset="-128"/>
              </a:rPr>
              <a:t>conduct on the part of the professional, and to instill confidence in the customer</a:t>
            </a:r>
          </a:p>
          <a:p>
            <a:pPr eaLnBrk="1" hangingPunct="1"/>
            <a:r>
              <a:rPr lang="en-US" altLang="en-US" smtClean="0">
                <a:latin typeface="Times New Roman" panose="02020603050405020304" pitchFamily="18" charset="0"/>
                <a:ea typeface="ＭＳ Ｐゴシック" panose="020B0600070205080204" pitchFamily="34" charset="-128"/>
              </a:rPr>
              <a:t>or user of an IS product or service. However, a code that stops at just</a:t>
            </a:r>
          </a:p>
          <a:p>
            <a:pPr eaLnBrk="1" hangingPunct="1"/>
            <a:r>
              <a:rPr lang="en-US" altLang="en-US" smtClean="0">
                <a:latin typeface="Times New Roman" panose="02020603050405020304" pitchFamily="18" charset="0"/>
                <a:ea typeface="ＭＳ Ｐゴシック" panose="020B0600070205080204" pitchFamily="34" charset="-128"/>
              </a:rPr>
              <a:t>providing inspirational language is likely to be vague and open to an abundance</a:t>
            </a:r>
          </a:p>
          <a:p>
            <a:pPr eaLnBrk="1" hangingPunct="1"/>
            <a:r>
              <a:rPr lang="en-US" altLang="en-US" smtClean="0">
                <a:latin typeface="Times New Roman" panose="02020603050405020304" pitchFamily="18" charset="0"/>
                <a:ea typeface="ＭＳ Ｐゴシック" panose="020B0600070205080204" pitchFamily="34" charset="-128"/>
              </a:rPr>
              <a:t>of interpretations.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2. A code can be educational. It informs professionals about what should be their</a:t>
            </a:r>
          </a:p>
          <a:p>
            <a:pPr eaLnBrk="1" hangingPunct="1"/>
            <a:r>
              <a:rPr lang="en-US" altLang="en-US" smtClean="0">
                <a:latin typeface="Times New Roman" panose="02020603050405020304" pitchFamily="18" charset="0"/>
                <a:ea typeface="ＭＳ Ｐゴシック" panose="020B0600070205080204" pitchFamily="34" charset="-128"/>
              </a:rPr>
              <a:t>commitment to undertake a certain level of quality of work and their responsibility</a:t>
            </a:r>
          </a:p>
          <a:p>
            <a:pPr eaLnBrk="1" hangingPunct="1"/>
            <a:r>
              <a:rPr lang="en-US" altLang="en-US" smtClean="0">
                <a:latin typeface="Times New Roman" panose="02020603050405020304" pitchFamily="18" charset="0"/>
                <a:ea typeface="ＭＳ Ｐゴシック" panose="020B0600070205080204" pitchFamily="34" charset="-128"/>
              </a:rPr>
              <a:t>for the well-being of users of their product and the public, to the extent</a:t>
            </a:r>
          </a:p>
          <a:p>
            <a:pPr eaLnBrk="1" hangingPunct="1"/>
            <a:r>
              <a:rPr lang="en-US" altLang="en-US" smtClean="0">
                <a:latin typeface="Times New Roman" panose="02020603050405020304" pitchFamily="18" charset="0"/>
                <a:ea typeface="ＭＳ Ｐゴシック" panose="020B0600070205080204" pitchFamily="34" charset="-128"/>
              </a:rPr>
              <a:t>the product may affect nonusers. The code also serves to educate managers on</a:t>
            </a:r>
          </a:p>
          <a:p>
            <a:pPr eaLnBrk="1" hangingPunct="1"/>
            <a:r>
              <a:rPr lang="en-US" altLang="en-US" smtClean="0">
                <a:latin typeface="Times New Roman" panose="02020603050405020304" pitchFamily="18" charset="0"/>
                <a:ea typeface="ＭＳ Ｐゴシック" panose="020B0600070205080204" pitchFamily="34" charset="-128"/>
              </a:rPr>
              <a:t>their responsibility to encourage and support employee ethical behavior and</a:t>
            </a:r>
          </a:p>
          <a:p>
            <a:pPr eaLnBrk="1" hangingPunct="1"/>
            <a:r>
              <a:rPr lang="en-US" altLang="en-US" smtClean="0">
                <a:latin typeface="Times New Roman" panose="02020603050405020304" pitchFamily="18" charset="0"/>
                <a:ea typeface="ＭＳ Ｐゴシック" panose="020B0600070205080204" pitchFamily="34" charset="-128"/>
              </a:rPr>
              <a:t>on their own ethical responsibilities.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3. A code provides a measure of support for a professional whose decision to act</a:t>
            </a:r>
          </a:p>
          <a:p>
            <a:pPr eaLnBrk="1" hangingPunct="1"/>
            <a:r>
              <a:rPr lang="en-US" altLang="en-US" smtClean="0">
                <a:latin typeface="Times New Roman" panose="02020603050405020304" pitchFamily="18" charset="0"/>
                <a:ea typeface="ＭＳ Ｐゴシック" panose="020B0600070205080204" pitchFamily="34" charset="-128"/>
              </a:rPr>
              <a:t>ethically in a situation may create conflict with an employer or customer.</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4. A code can be a means of deterrence and discipline. A professional society</a:t>
            </a:r>
          </a:p>
          <a:p>
            <a:pPr eaLnBrk="1" hangingPunct="1"/>
            <a:r>
              <a:rPr lang="en-US" altLang="en-US" smtClean="0">
                <a:latin typeface="Times New Roman" panose="02020603050405020304" pitchFamily="18" charset="0"/>
                <a:ea typeface="ＭＳ Ｐゴシック" panose="020B0600070205080204" pitchFamily="34" charset="-128"/>
              </a:rPr>
              <a:t>can use a code as a justification for revoking membership or even a professional</a:t>
            </a:r>
          </a:p>
          <a:p>
            <a:pPr eaLnBrk="1" hangingPunct="1"/>
            <a:r>
              <a:rPr lang="en-US" altLang="en-US" smtClean="0">
                <a:latin typeface="Times New Roman" panose="02020603050405020304" pitchFamily="18" charset="0"/>
                <a:ea typeface="ＭＳ Ｐゴシック" panose="020B0600070205080204" pitchFamily="34" charset="-128"/>
              </a:rPr>
              <a:t>license. An employee can use a code as a basis for a disciplinary action.</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5. A code can enhance the profession’s public image, if it is seen to be widely</a:t>
            </a:r>
          </a:p>
          <a:p>
            <a:pPr eaLnBrk="1" hangingPunct="1"/>
            <a:r>
              <a:rPr lang="en-US" altLang="en-US" smtClean="0">
                <a:latin typeface="Times New Roman" panose="02020603050405020304" pitchFamily="18" charset="0"/>
                <a:ea typeface="ＭＳ Ｐゴシック" panose="020B0600070205080204" pitchFamily="34" charset="-128"/>
              </a:rPr>
              <a:t>honored.</a:t>
            </a:r>
          </a:p>
        </p:txBody>
      </p:sp>
    </p:spTree>
    <p:extLst>
      <p:ext uri="{BB962C8B-B14F-4D97-AF65-F5344CB8AC3E}">
        <p14:creationId xmlns:p14="http://schemas.microsoft.com/office/powerpoint/2010/main" val="35098035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p:cNvSpPr>
            <a:spLocks noGrp="1" noRot="1" noChangeAspect="1" noTextEdit="1"/>
          </p:cNvSpPr>
          <p:nvPr>
            <p:ph type="sldImg"/>
          </p:nvPr>
        </p:nvSpPr>
        <p:spPr>
          <a:ln/>
        </p:spPr>
      </p:sp>
      <p:sp>
        <p:nvSpPr>
          <p:cNvPr id="8294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We illustrate the concept of a professional code of ethics for computer professionals</a:t>
            </a:r>
          </a:p>
          <a:p>
            <a:pPr eaLnBrk="1" hangingPunct="1"/>
            <a:r>
              <a:rPr lang="en-US" altLang="en-US" smtClean="0">
                <a:latin typeface="Times New Roman" panose="02020603050405020304" pitchFamily="18" charset="0"/>
                <a:ea typeface="ＭＳ Ｐゴシック" panose="020B0600070205080204" pitchFamily="34" charset="-128"/>
              </a:rPr>
              <a:t>with three specific examples. The ACM (Association for Computing</a:t>
            </a:r>
          </a:p>
          <a:p>
            <a:pPr eaLnBrk="1" hangingPunct="1"/>
            <a:r>
              <a:rPr lang="en-US" altLang="en-US" smtClean="0">
                <a:latin typeface="Times New Roman" panose="02020603050405020304" pitchFamily="18" charset="0"/>
                <a:ea typeface="ＭＳ Ｐゴシック" panose="020B0600070205080204" pitchFamily="34" charset="-128"/>
              </a:rPr>
              <a:t>Machinery) Code of Ethics and Professional Conduct ( Figure 19.6 ) applies to</a:t>
            </a:r>
          </a:p>
          <a:p>
            <a:pPr eaLnBrk="1" hangingPunct="1"/>
            <a:r>
              <a:rPr lang="en-US" altLang="en-US" smtClean="0">
                <a:latin typeface="Times New Roman" panose="02020603050405020304" pitchFamily="18" charset="0"/>
                <a:ea typeface="ＭＳ Ｐゴシック" panose="020B0600070205080204" pitchFamily="34" charset="-128"/>
              </a:rPr>
              <a:t>computer scientists</a:t>
            </a:r>
          </a:p>
        </p:txBody>
      </p:sp>
      <p:sp>
        <p:nvSpPr>
          <p:cNvPr id="8294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64C5710-35FB-4A92-83CB-A07763E634FB}" type="slidenum">
              <a:rPr lang="en-AU" altLang="en-US">
                <a:latin typeface="Arial" panose="020B0604020202020204" pitchFamily="34" charset="0"/>
              </a:rPr>
              <a:pPr>
                <a:spcBef>
                  <a:spcPct val="0"/>
                </a:spcBef>
              </a:pPr>
              <a:t>36</a:t>
            </a:fld>
            <a:endParaRPr lang="en-AU" altLang="en-US">
              <a:latin typeface="Arial" panose="020B0604020202020204" pitchFamily="34" charset="0"/>
            </a:endParaRPr>
          </a:p>
        </p:txBody>
      </p:sp>
    </p:spTree>
    <p:extLst>
      <p:ext uri="{BB962C8B-B14F-4D97-AF65-F5344CB8AC3E}">
        <p14:creationId xmlns:p14="http://schemas.microsoft.com/office/powerpoint/2010/main" val="13228097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IEEE (Institute of Electrical and Electronic Engineers)</a:t>
            </a:r>
          </a:p>
          <a:p>
            <a:pPr eaLnBrk="1" hangingPunct="1"/>
            <a:r>
              <a:rPr lang="en-US" altLang="en-US" smtClean="0">
                <a:latin typeface="Times New Roman" panose="02020603050405020304" pitchFamily="18" charset="0"/>
                <a:ea typeface="ＭＳ Ｐゴシック" panose="020B0600070205080204" pitchFamily="34" charset="-128"/>
              </a:rPr>
              <a:t>Code of Ethics ( Figure 19.7 ) applies to computer engineers as well as other types</a:t>
            </a:r>
          </a:p>
          <a:p>
            <a:pPr eaLnBrk="1" hangingPunct="1"/>
            <a:r>
              <a:rPr lang="en-US" altLang="en-US" smtClean="0">
                <a:latin typeface="Times New Roman" panose="02020603050405020304" pitchFamily="18" charset="0"/>
                <a:ea typeface="ＭＳ Ｐゴシック" panose="020B0600070205080204" pitchFamily="34" charset="-128"/>
              </a:rPr>
              <a:t>of electrical and electronic engineers.</a:t>
            </a: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1E75BB26-8B5B-4E95-820B-48C5F0301039}" type="slidenum">
              <a:rPr lang="en-AU" altLang="en-US">
                <a:latin typeface="Arial" panose="020B0604020202020204" pitchFamily="34" charset="0"/>
              </a:rPr>
              <a:pPr>
                <a:spcBef>
                  <a:spcPct val="0"/>
                </a:spcBef>
              </a:pPr>
              <a:t>37</a:t>
            </a:fld>
            <a:endParaRPr lang="en-AU" altLang="en-US">
              <a:latin typeface="Arial" panose="020B0604020202020204" pitchFamily="34" charset="0"/>
            </a:endParaRPr>
          </a:p>
        </p:txBody>
      </p:sp>
    </p:spTree>
    <p:extLst>
      <p:ext uri="{BB962C8B-B14F-4D97-AF65-F5344CB8AC3E}">
        <p14:creationId xmlns:p14="http://schemas.microsoft.com/office/powerpoint/2010/main" val="28686469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noTextEdi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AITP (Association of Information</a:t>
            </a:r>
          </a:p>
          <a:p>
            <a:pPr eaLnBrk="1" hangingPunct="1"/>
            <a:r>
              <a:rPr lang="en-US" altLang="en-US" smtClean="0">
                <a:latin typeface="Times New Roman" panose="02020603050405020304" pitchFamily="18" charset="0"/>
                <a:ea typeface="ＭＳ Ｐゴシック" panose="020B0600070205080204" pitchFamily="34" charset="-128"/>
              </a:rPr>
              <a:t>Technology Professionals, formerly the Data Processing Management</a:t>
            </a:r>
          </a:p>
          <a:p>
            <a:pPr eaLnBrk="1" hangingPunct="1"/>
            <a:r>
              <a:rPr lang="en-US" altLang="en-US" smtClean="0">
                <a:latin typeface="Times New Roman" panose="02020603050405020304" pitchFamily="18" charset="0"/>
                <a:ea typeface="ＭＳ Ｐゴシック" panose="020B0600070205080204" pitchFamily="34" charset="-128"/>
              </a:rPr>
              <a:t>Association) Standard of Conduct ( Figure 19.8) applies to managers of computer</a:t>
            </a:r>
          </a:p>
          <a:p>
            <a:pPr eaLnBrk="1" hangingPunct="1"/>
            <a:r>
              <a:rPr lang="en-US" altLang="en-US" smtClean="0">
                <a:latin typeface="Times New Roman" panose="02020603050405020304" pitchFamily="18" charset="0"/>
                <a:ea typeface="ＭＳ Ｐゴシック" panose="020B0600070205080204" pitchFamily="34" charset="-128"/>
              </a:rPr>
              <a:t>systems and projects.</a:t>
            </a: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64F5A8FA-9959-4FC9-B078-4FA69B24B1FF}" type="slidenum">
              <a:rPr lang="en-AU" altLang="en-US">
                <a:latin typeface="Arial" panose="020B0604020202020204" pitchFamily="34" charset="0"/>
              </a:rPr>
              <a:pPr>
                <a:spcBef>
                  <a:spcPct val="0"/>
                </a:spcBef>
              </a:pPr>
              <a:t>38</a:t>
            </a:fld>
            <a:endParaRPr lang="en-AU" altLang="en-US">
              <a:latin typeface="Arial" panose="020B0604020202020204" pitchFamily="34" charset="0"/>
            </a:endParaRPr>
          </a:p>
        </p:txBody>
      </p:sp>
    </p:spTree>
    <p:extLst>
      <p:ext uri="{BB962C8B-B14F-4D97-AF65-F5344CB8AC3E}">
        <p14:creationId xmlns:p14="http://schemas.microsoft.com/office/powerpoint/2010/main" val="5907839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53323AB-070C-4FC3-91CA-1920B0D840DB}" type="slidenum">
              <a:rPr lang="en-AU" altLang="en-US">
                <a:latin typeface="Arial" panose="020B0604020202020204" pitchFamily="34" charset="0"/>
              </a:rPr>
              <a:pPr>
                <a:spcBef>
                  <a:spcPct val="0"/>
                </a:spcBef>
              </a:pPr>
              <a:t>39</a:t>
            </a:fld>
            <a:endParaRPr lang="en-AU" altLang="en-US">
              <a:latin typeface="Arial" panose="020B0604020202020204" pitchFamily="34" charset="0"/>
            </a:endParaRPr>
          </a:p>
        </p:txBody>
      </p:sp>
      <p:sp>
        <p:nvSpPr>
          <p:cNvPr id="89090" name="Rectangle 2"/>
          <p:cNvSpPr>
            <a:spLocks noRot="1" noChangeArrowheads="1" noTextEdit="1"/>
          </p:cNvSpPr>
          <p:nvPr>
            <p:ph type="sldImg"/>
          </p:nvPr>
        </p:nvSpPr>
        <p:spPr>
          <a:ln/>
        </p:spPr>
      </p:sp>
      <p:sp>
        <p:nvSpPr>
          <p:cNvPr id="890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number of common themes emerge from these codes, including (1) dignity</a:t>
            </a:r>
          </a:p>
          <a:p>
            <a:pPr eaLnBrk="1" hangingPunct="1"/>
            <a:r>
              <a:rPr lang="en-US" altLang="en-US" smtClean="0">
                <a:latin typeface="Times New Roman" panose="02020603050405020304" pitchFamily="18" charset="0"/>
                <a:ea typeface="ＭＳ Ｐゴシック" panose="020B0600070205080204" pitchFamily="34" charset="-128"/>
              </a:rPr>
              <a:t>and worth of other people; (2) personal integrity and honesty; (3) responsibility</a:t>
            </a:r>
          </a:p>
          <a:p>
            <a:pPr eaLnBrk="1" hangingPunct="1"/>
            <a:r>
              <a:rPr lang="en-US" altLang="en-US" smtClean="0">
                <a:latin typeface="Times New Roman" panose="02020603050405020304" pitchFamily="18" charset="0"/>
                <a:ea typeface="ＭＳ Ｐゴシック" panose="020B0600070205080204" pitchFamily="34" charset="-128"/>
              </a:rPr>
              <a:t>for work; (4) confidentiality of information; (5) public safety, health, and welfare;</a:t>
            </a:r>
          </a:p>
          <a:p>
            <a:pPr eaLnBrk="1" hangingPunct="1"/>
            <a:r>
              <a:rPr lang="en-US" altLang="en-US" smtClean="0">
                <a:latin typeface="Times New Roman" panose="02020603050405020304" pitchFamily="18" charset="0"/>
                <a:ea typeface="ＭＳ Ｐゴシック" panose="020B0600070205080204" pitchFamily="34" charset="-128"/>
              </a:rPr>
              <a:t>(6) participation in professional societies to improve standards of the profession;</a:t>
            </a:r>
          </a:p>
          <a:p>
            <a:pPr eaLnBrk="1" hangingPunct="1"/>
            <a:r>
              <a:rPr lang="en-US" altLang="en-US" smtClean="0">
                <a:latin typeface="Times New Roman" panose="02020603050405020304" pitchFamily="18" charset="0"/>
                <a:ea typeface="ＭＳ Ｐゴシック" panose="020B0600070205080204" pitchFamily="34" charset="-128"/>
              </a:rPr>
              <a:t>and (7) the notion that public knowledge and access to technology is equivalent to</a:t>
            </a:r>
          </a:p>
          <a:p>
            <a:pPr eaLnBrk="1" hangingPunct="1"/>
            <a:r>
              <a:rPr lang="en-US" altLang="en-US" smtClean="0">
                <a:latin typeface="Times New Roman" panose="02020603050405020304" pitchFamily="18" charset="0"/>
                <a:ea typeface="ＭＳ Ｐゴシック" panose="020B0600070205080204" pitchFamily="34" charset="-128"/>
              </a:rPr>
              <a:t>social power.</a:t>
            </a:r>
          </a:p>
          <a:p>
            <a:pPr eaLnBrk="1" hangingPunct="1"/>
            <a:endParaRPr lang="en-US" altLang="en-US" smtClean="0">
              <a:latin typeface="Times New Roman" panose="02020603050405020304" pitchFamily="18" charset="0"/>
              <a:ea typeface="ＭＳ Ｐゴシック" panose="020B0600070205080204" pitchFamily="34" charset="-128"/>
            </a:endParaRPr>
          </a:p>
          <a:p>
            <a:r>
              <a:rPr lang="en-US" altLang="en-US" smtClean="0">
                <a:latin typeface="Times New Roman" panose="02020603050405020304" pitchFamily="18" charset="0"/>
                <a:ea typeface="ＭＳ Ｐゴシック" panose="020B0600070205080204" pitchFamily="34" charset="-128"/>
              </a:rPr>
              <a:t> All three codes place their emphasis on the responsibility of professionals to</a:t>
            </a:r>
          </a:p>
          <a:p>
            <a:r>
              <a:rPr lang="en-US" altLang="en-US" smtClean="0">
                <a:latin typeface="Times New Roman" panose="02020603050405020304" pitchFamily="18" charset="0"/>
                <a:ea typeface="ＭＳ Ｐゴシック" panose="020B0600070205080204" pitchFamily="34" charset="-128"/>
              </a:rPr>
              <a:t>other people, which, after all, is the central meaning of ethics. This emphasis on</a:t>
            </a:r>
          </a:p>
          <a:p>
            <a:r>
              <a:rPr lang="en-US" altLang="en-US" smtClean="0">
                <a:latin typeface="Times New Roman" panose="02020603050405020304" pitchFamily="18" charset="0"/>
                <a:ea typeface="ＭＳ Ｐゴシック" panose="020B0600070205080204" pitchFamily="34" charset="-128"/>
              </a:rPr>
              <a:t>people rather than machines or software is to the good. However, the codes make</a:t>
            </a:r>
          </a:p>
          <a:p>
            <a:r>
              <a:rPr lang="en-US" altLang="en-US" smtClean="0">
                <a:latin typeface="Times New Roman" panose="02020603050405020304" pitchFamily="18" charset="0"/>
                <a:ea typeface="ＭＳ Ｐゴシック" panose="020B0600070205080204" pitchFamily="34" charset="-128"/>
              </a:rPr>
              <a:t>little specific mention of the subject technology, namely computers and information</a:t>
            </a:r>
          </a:p>
          <a:p>
            <a:r>
              <a:rPr lang="en-US" altLang="en-US" smtClean="0">
                <a:latin typeface="Times New Roman" panose="02020603050405020304" pitchFamily="18" charset="0"/>
                <a:ea typeface="ＭＳ Ｐゴシック" panose="020B0600070205080204" pitchFamily="34" charset="-128"/>
              </a:rPr>
              <a:t> systems. That is, the approach is quite generic and could apply to most professions</a:t>
            </a:r>
          </a:p>
          <a:p>
            <a:r>
              <a:rPr lang="en-US" altLang="en-US" smtClean="0">
                <a:latin typeface="Times New Roman" panose="02020603050405020304" pitchFamily="18" charset="0"/>
                <a:ea typeface="ＭＳ Ｐゴシック" panose="020B0600070205080204" pitchFamily="34" charset="-128"/>
              </a:rPr>
              <a:t>and does not fully reflect the unique ethical problems related to the development</a:t>
            </a:r>
          </a:p>
          <a:p>
            <a:r>
              <a:rPr lang="en-US" altLang="en-US" smtClean="0">
                <a:latin typeface="Times New Roman" panose="02020603050405020304" pitchFamily="18" charset="0"/>
                <a:ea typeface="ＭＳ Ｐゴシック" panose="020B0600070205080204" pitchFamily="34" charset="-128"/>
              </a:rPr>
              <a:t>and use of computer and IT technology. For example, these codes do not specifically</a:t>
            </a:r>
          </a:p>
          <a:p>
            <a:r>
              <a:rPr lang="en-US" altLang="en-US" smtClean="0">
                <a:latin typeface="Times New Roman" panose="02020603050405020304" pitchFamily="18" charset="0"/>
                <a:ea typeface="ＭＳ Ｐゴシック" panose="020B0600070205080204" pitchFamily="34" charset="-128"/>
              </a:rPr>
              <a:t>deal with the issues raised by [PARK88] listed in the preceding subsection.</a:t>
            </a:r>
          </a:p>
        </p:txBody>
      </p:sp>
    </p:spTree>
    <p:extLst>
      <p:ext uri="{BB962C8B-B14F-4D97-AF65-F5344CB8AC3E}">
        <p14:creationId xmlns:p14="http://schemas.microsoft.com/office/powerpoint/2010/main" val="26218822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D2B4EA6-4598-4FEF-84B0-1D8F22073657}" type="slidenum">
              <a:rPr lang="en-AU" altLang="en-US">
                <a:latin typeface="Arial" panose="020B0604020202020204" pitchFamily="34" charset="0"/>
              </a:rPr>
              <a:pPr>
                <a:spcBef>
                  <a:spcPct val="0"/>
                </a:spcBef>
              </a:pPr>
              <a:t>4</a:t>
            </a:fld>
            <a:endParaRPr lang="en-AU" altLang="en-US">
              <a:latin typeface="Arial" panose="020B0604020202020204" pitchFamily="34" charset="0"/>
            </a:endParaRPr>
          </a:p>
        </p:txBody>
      </p:sp>
      <p:sp>
        <p:nvSpPr>
          <p:cNvPr id="19458" name="Rectangle 2"/>
          <p:cNvSpPr>
            <a:spLocks noRo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U.S. Department of Justice [DOJ00] categorizes computer crime based</a:t>
            </a:r>
          </a:p>
          <a:p>
            <a:pPr eaLnBrk="1" hangingPunct="1"/>
            <a:r>
              <a:rPr lang="en-US" altLang="en-US" smtClean="0">
                <a:latin typeface="Times New Roman" panose="02020603050405020304" pitchFamily="18" charset="0"/>
                <a:ea typeface="ＭＳ Ｐゴシック" panose="020B0600070205080204" pitchFamily="34" charset="-128"/>
              </a:rPr>
              <a:t>on the role that the computer plays in the criminal activity, as follows: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Computers as targets: </a:t>
            </a:r>
            <a:r>
              <a:rPr lang="en-US" altLang="en-US" smtClean="0">
                <a:latin typeface="Times New Roman" panose="02020603050405020304" pitchFamily="18" charset="0"/>
                <a:ea typeface="ＭＳ Ｐゴシック" panose="020B0600070205080204" pitchFamily="34" charset="-128"/>
              </a:rPr>
              <a:t>This form of crime targets a computer system, to</a:t>
            </a:r>
          </a:p>
          <a:p>
            <a:pPr eaLnBrk="1" hangingPunct="1"/>
            <a:r>
              <a:rPr lang="en-US" altLang="en-US" smtClean="0">
                <a:latin typeface="Times New Roman" panose="02020603050405020304" pitchFamily="18" charset="0"/>
                <a:ea typeface="ＭＳ Ｐゴシック" panose="020B0600070205080204" pitchFamily="34" charset="-128"/>
              </a:rPr>
              <a:t>acquire information stored on that computer system, to control the target</a:t>
            </a:r>
          </a:p>
          <a:p>
            <a:pPr eaLnBrk="1" hangingPunct="1"/>
            <a:r>
              <a:rPr lang="en-US" altLang="en-US" smtClean="0">
                <a:latin typeface="Times New Roman" panose="02020603050405020304" pitchFamily="18" charset="0"/>
                <a:ea typeface="ＭＳ Ｐゴシック" panose="020B0600070205080204" pitchFamily="34" charset="-128"/>
              </a:rPr>
              <a:t>system without authorization or payment (theft of service), or to alter the</a:t>
            </a:r>
          </a:p>
          <a:p>
            <a:pPr eaLnBrk="1" hangingPunct="1"/>
            <a:r>
              <a:rPr lang="en-US" altLang="en-US" smtClean="0">
                <a:latin typeface="Times New Roman" panose="02020603050405020304" pitchFamily="18" charset="0"/>
                <a:ea typeface="ＭＳ Ｐゴシック" panose="020B0600070205080204" pitchFamily="34" charset="-128"/>
              </a:rPr>
              <a:t>integrity of data or interfere with the availability of the computer or server.</a:t>
            </a:r>
          </a:p>
          <a:p>
            <a:pPr eaLnBrk="1" hangingPunct="1"/>
            <a:r>
              <a:rPr lang="en-US" altLang="en-US" smtClean="0">
                <a:latin typeface="Times New Roman" panose="02020603050405020304" pitchFamily="18" charset="0"/>
                <a:ea typeface="ＭＳ Ｐゴシック" panose="020B0600070205080204" pitchFamily="34" charset="-128"/>
              </a:rPr>
              <a:t>Using the terminology of Chapter 1 , this form of crime involves an attack on</a:t>
            </a:r>
          </a:p>
          <a:p>
            <a:pPr eaLnBrk="1" hangingPunct="1"/>
            <a:r>
              <a:rPr lang="en-US" altLang="en-US" smtClean="0">
                <a:latin typeface="Times New Roman" panose="02020603050405020304" pitchFamily="18" charset="0"/>
                <a:ea typeface="ＭＳ Ｐゴシック" panose="020B0600070205080204" pitchFamily="34" charset="-128"/>
              </a:rPr>
              <a:t>data integrity, system integrity, data confidentiality, privacy, or availability.</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Computers as storage devices: </a:t>
            </a:r>
            <a:r>
              <a:rPr lang="en-US" altLang="en-US" smtClean="0">
                <a:latin typeface="Times New Roman" panose="02020603050405020304" pitchFamily="18" charset="0"/>
                <a:ea typeface="ＭＳ Ｐゴシック" panose="020B0600070205080204" pitchFamily="34" charset="-128"/>
              </a:rPr>
              <a:t>Computers can be used to further unlawful</a:t>
            </a:r>
          </a:p>
          <a:p>
            <a:pPr eaLnBrk="1" hangingPunct="1"/>
            <a:r>
              <a:rPr lang="en-US" altLang="en-US" smtClean="0">
                <a:latin typeface="Times New Roman" panose="02020603050405020304" pitchFamily="18" charset="0"/>
                <a:ea typeface="ＭＳ Ｐゴシック" panose="020B0600070205080204" pitchFamily="34" charset="-128"/>
              </a:rPr>
              <a:t>activity by using a computer or a computer device as a passive storage medium.</a:t>
            </a:r>
          </a:p>
          <a:p>
            <a:pPr eaLnBrk="1" hangingPunct="1"/>
            <a:r>
              <a:rPr lang="en-US" altLang="en-US" smtClean="0">
                <a:latin typeface="Times New Roman" panose="02020603050405020304" pitchFamily="18" charset="0"/>
                <a:ea typeface="ＭＳ Ｐゴシック" panose="020B0600070205080204" pitchFamily="34" charset="-128"/>
              </a:rPr>
              <a:t>For example, the computer can be used to store stolen password lists, credit</a:t>
            </a:r>
          </a:p>
          <a:p>
            <a:pPr eaLnBrk="1" hangingPunct="1"/>
            <a:r>
              <a:rPr lang="en-US" altLang="en-US" smtClean="0">
                <a:latin typeface="Times New Roman" panose="02020603050405020304" pitchFamily="18" charset="0"/>
                <a:ea typeface="ＭＳ Ｐゴシック" panose="020B0600070205080204" pitchFamily="34" charset="-128"/>
              </a:rPr>
              <a:t>card or calling card numbers, proprietary corporate information, pornographic</a:t>
            </a:r>
          </a:p>
          <a:p>
            <a:pPr eaLnBrk="1" hangingPunct="1"/>
            <a:r>
              <a:rPr lang="en-US" altLang="en-US" smtClean="0">
                <a:latin typeface="Times New Roman" panose="02020603050405020304" pitchFamily="18" charset="0"/>
                <a:ea typeface="ＭＳ Ｐゴシック" panose="020B0600070205080204" pitchFamily="34" charset="-128"/>
              </a:rPr>
              <a:t>image files, or “</a:t>
            </a:r>
            <a:r>
              <a:rPr lang="en-US" altLang="ja-JP" smtClean="0">
                <a:latin typeface="Times New Roman" panose="02020603050405020304" pitchFamily="18" charset="0"/>
                <a:ea typeface="ＭＳ Ｐゴシック" panose="020B0600070205080204" pitchFamily="34" charset="-128"/>
              </a:rPr>
              <a:t>warez</a:t>
            </a:r>
            <a:r>
              <a:rPr lang="en-US" altLang="en-US" smtClean="0">
                <a:latin typeface="Times New Roman" panose="02020603050405020304" pitchFamily="18" charset="0"/>
                <a:ea typeface="ＭＳ Ｐゴシック" panose="020B0600070205080204" pitchFamily="34" charset="-128"/>
              </a:rPr>
              <a:t>”</a:t>
            </a:r>
            <a:r>
              <a:rPr lang="en-US" altLang="ja-JP" smtClean="0">
                <a:latin typeface="Times New Roman" panose="02020603050405020304" pitchFamily="18" charset="0"/>
                <a:ea typeface="ＭＳ Ｐゴシック" panose="020B0600070205080204" pitchFamily="34" charset="-128"/>
              </a:rPr>
              <a:t> (pirated commercial software).</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b="1" smtClean="0">
                <a:latin typeface="Times New Roman" panose="02020603050405020304" pitchFamily="18" charset="0"/>
                <a:ea typeface="ＭＳ Ｐゴシック" panose="020B0600070205080204" pitchFamily="34" charset="-128"/>
              </a:rPr>
              <a:t>• Computers as communications tools: </a:t>
            </a:r>
            <a:r>
              <a:rPr lang="en-US" altLang="en-US" smtClean="0">
                <a:latin typeface="Times New Roman" panose="02020603050405020304" pitchFamily="18" charset="0"/>
                <a:ea typeface="ＭＳ Ｐゴシック" panose="020B0600070205080204" pitchFamily="34" charset="-128"/>
              </a:rPr>
              <a:t>Many of the crimes falling within this</a:t>
            </a:r>
          </a:p>
          <a:p>
            <a:pPr eaLnBrk="1" hangingPunct="1"/>
            <a:r>
              <a:rPr lang="en-US" altLang="en-US" smtClean="0">
                <a:latin typeface="Times New Roman" panose="02020603050405020304" pitchFamily="18" charset="0"/>
                <a:ea typeface="ＭＳ Ｐゴシック" panose="020B0600070205080204" pitchFamily="34" charset="-128"/>
              </a:rPr>
              <a:t>category are simply traditional crimes that are committed online. Examples</a:t>
            </a:r>
          </a:p>
          <a:p>
            <a:pPr eaLnBrk="1" hangingPunct="1"/>
            <a:r>
              <a:rPr lang="en-US" altLang="en-US" smtClean="0">
                <a:latin typeface="Times New Roman" panose="02020603050405020304" pitchFamily="18" charset="0"/>
                <a:ea typeface="ＭＳ Ｐゴシック" panose="020B0600070205080204" pitchFamily="34" charset="-128"/>
              </a:rPr>
              <a:t>include the illegal sale of prescription drugs, controlled substances, alcohol,</a:t>
            </a:r>
          </a:p>
          <a:p>
            <a:pPr eaLnBrk="1" hangingPunct="1"/>
            <a:r>
              <a:rPr lang="en-US" altLang="en-US" smtClean="0">
                <a:latin typeface="Times New Roman" panose="02020603050405020304" pitchFamily="18" charset="0"/>
                <a:ea typeface="ＭＳ Ｐゴシック" panose="020B0600070205080204" pitchFamily="34" charset="-128"/>
              </a:rPr>
              <a:t>and guns; fraud; gambling; and child pornography.</a:t>
            </a:r>
          </a:p>
        </p:txBody>
      </p:sp>
    </p:spTree>
    <p:extLst>
      <p:ext uri="{BB962C8B-B14F-4D97-AF65-F5344CB8AC3E}">
        <p14:creationId xmlns:p14="http://schemas.microsoft.com/office/powerpoint/2010/main" val="32471569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C79B345D-4D46-4571-82E1-B6061D6FF4A3}" type="slidenum">
              <a:rPr lang="en-AU" altLang="en-US">
                <a:latin typeface="Arial" panose="020B0604020202020204" pitchFamily="34" charset="0"/>
              </a:rPr>
              <a:pPr>
                <a:spcBef>
                  <a:spcPct val="0"/>
                </a:spcBef>
              </a:pPr>
              <a:t>40</a:t>
            </a:fld>
            <a:endParaRPr lang="en-AU" altLang="en-US">
              <a:latin typeface="Arial" panose="020B0604020202020204" pitchFamily="34" charset="0"/>
            </a:endParaRPr>
          </a:p>
        </p:txBody>
      </p:sp>
      <p:sp>
        <p:nvSpPr>
          <p:cNvPr id="91138" name="Rectangle 4"/>
          <p:cNvSpPr>
            <a:spLocks noRot="1" noChangeArrowheads="1" noTextEdit="1"/>
          </p:cNvSpPr>
          <p:nvPr>
            <p:ph type="sldImg"/>
          </p:nvPr>
        </p:nvSpPr>
        <p:spPr>
          <a:ln/>
        </p:spPr>
      </p:sp>
      <p:sp>
        <p:nvSpPr>
          <p:cNvPr id="91139"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different approach from the ones so far discussed is a collaborative effort to</a:t>
            </a:r>
          </a:p>
          <a:p>
            <a:pPr eaLnBrk="1" hangingPunct="1"/>
            <a:r>
              <a:rPr lang="en-US" altLang="en-US" smtClean="0">
                <a:latin typeface="Times New Roman" panose="02020603050405020304" pitchFamily="18" charset="0"/>
                <a:ea typeface="ＭＳ Ｐゴシック" panose="020B0600070205080204" pitchFamily="34" charset="-128"/>
              </a:rPr>
              <a:t>develop a short list of guidelines on the ethics of developing computer systems. The</a:t>
            </a:r>
          </a:p>
          <a:p>
            <a:pPr eaLnBrk="1" hangingPunct="1"/>
            <a:r>
              <a:rPr lang="en-US" altLang="en-US" smtClean="0">
                <a:latin typeface="Times New Roman" panose="02020603050405020304" pitchFamily="18" charset="0"/>
                <a:ea typeface="ＭＳ Ｐゴシック" panose="020B0600070205080204" pitchFamily="34" charset="-128"/>
              </a:rPr>
              <a:t>guidelines, which continue to evolve, are the product of the Ad Hoc Committee on</a:t>
            </a:r>
          </a:p>
          <a:p>
            <a:pPr eaLnBrk="1" hangingPunct="1"/>
            <a:r>
              <a:rPr lang="en-US" altLang="en-US" smtClean="0">
                <a:latin typeface="Times New Roman" panose="02020603050405020304" pitchFamily="18" charset="0"/>
                <a:ea typeface="ＭＳ Ｐゴシック" panose="020B0600070205080204" pitchFamily="34" charset="-128"/>
              </a:rPr>
              <a:t>Responsible Computing. Anyone can join this committee and suggest changes to</a:t>
            </a:r>
          </a:p>
          <a:p>
            <a:pPr eaLnBrk="1" hangingPunct="1"/>
            <a:r>
              <a:rPr lang="en-US" altLang="en-US" smtClean="0">
                <a:latin typeface="Times New Roman" panose="02020603050405020304" pitchFamily="18" charset="0"/>
                <a:ea typeface="ＭＳ Ｐゴシック" panose="020B0600070205080204" pitchFamily="34" charset="-128"/>
              </a:rPr>
              <a:t>the guidelines. The committee has publish a document, regularly updated, entitled</a:t>
            </a:r>
          </a:p>
          <a:p>
            <a:pPr eaLnBrk="1" hangingPunct="1"/>
            <a:r>
              <a:rPr lang="en-US" altLang="en-US" i="1" smtClean="0">
                <a:latin typeface="Times New Roman" panose="02020603050405020304" pitchFamily="18" charset="0"/>
                <a:ea typeface="ＭＳ Ｐゴシック" panose="020B0600070205080204" pitchFamily="34" charset="-128"/>
              </a:rPr>
              <a:t>Moral Responsibility for Computing Artifacts , </a:t>
            </a:r>
            <a:r>
              <a:rPr lang="en-US" altLang="en-US" smtClean="0">
                <a:latin typeface="Times New Roman" panose="02020603050405020304" pitchFamily="18" charset="0"/>
                <a:ea typeface="ＭＳ Ｐゴシック" panose="020B0600070205080204" pitchFamily="34" charset="-128"/>
              </a:rPr>
              <a:t>and is generally referred to as </a:t>
            </a:r>
            <a:r>
              <a:rPr lang="en-US" altLang="en-US" i="1" smtClean="0">
                <a:latin typeface="Times New Roman" panose="02020603050405020304" pitchFamily="18" charset="0"/>
                <a:ea typeface="ＭＳ Ｐゴシック" panose="020B0600070205080204" pitchFamily="34" charset="-128"/>
              </a:rPr>
              <a:t>The</a:t>
            </a:r>
          </a:p>
          <a:p>
            <a:pPr eaLnBrk="1" hangingPunct="1"/>
            <a:r>
              <a:rPr lang="en-US" altLang="en-US" i="1" smtClean="0">
                <a:latin typeface="Times New Roman" panose="02020603050405020304" pitchFamily="18" charset="0"/>
                <a:ea typeface="ＭＳ Ｐゴシック" panose="020B0600070205080204" pitchFamily="34" charset="-128"/>
              </a:rPr>
              <a:t>Rules . The current version of The Rules is version 27, reflecting the thought and</a:t>
            </a:r>
          </a:p>
          <a:p>
            <a:pPr eaLnBrk="1" hangingPunct="1"/>
            <a:r>
              <a:rPr lang="en-US" altLang="en-US" smtClean="0">
                <a:latin typeface="Times New Roman" panose="02020603050405020304" pitchFamily="18" charset="0"/>
                <a:ea typeface="ＭＳ Ｐゴシック" panose="020B0600070205080204" pitchFamily="34" charset="-128"/>
              </a:rPr>
              <a:t>effort that has gone into this project.</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The term </a:t>
            </a:r>
            <a:r>
              <a:rPr lang="en-US" altLang="en-US" i="1" smtClean="0">
                <a:latin typeface="Times New Roman" panose="02020603050405020304" pitchFamily="18" charset="0"/>
                <a:ea typeface="ＭＳ Ｐゴシック" panose="020B0600070205080204" pitchFamily="34" charset="-128"/>
              </a:rPr>
              <a:t>computing artifact </a:t>
            </a:r>
            <a:r>
              <a:rPr lang="en-US" altLang="en-US" smtClean="0">
                <a:latin typeface="Times New Roman" panose="02020603050405020304" pitchFamily="18" charset="0"/>
                <a:ea typeface="ＭＳ Ｐゴシック" panose="020B0600070205080204" pitchFamily="34" charset="-128"/>
              </a:rPr>
              <a:t>refers to any artifact that includes an executing</a:t>
            </a:r>
          </a:p>
          <a:p>
            <a:pPr eaLnBrk="1" hangingPunct="1"/>
            <a:r>
              <a:rPr lang="en-US" altLang="en-US" smtClean="0">
                <a:latin typeface="Times New Roman" panose="02020603050405020304" pitchFamily="18" charset="0"/>
                <a:ea typeface="ＭＳ Ｐゴシック" panose="020B0600070205080204" pitchFamily="34" charset="-128"/>
              </a:rPr>
              <a:t>computer program. This includes software applications running on a general</a:t>
            </a:r>
          </a:p>
          <a:p>
            <a:pPr eaLnBrk="1" hangingPunct="1"/>
            <a:r>
              <a:rPr lang="en-US" altLang="en-US" smtClean="0">
                <a:latin typeface="Times New Roman" panose="02020603050405020304" pitchFamily="18" charset="0"/>
                <a:ea typeface="ＭＳ Ｐゴシック" panose="020B0600070205080204" pitchFamily="34" charset="-128"/>
              </a:rPr>
              <a:t>purpose computer, programs burned into hardware and embedded in mechanical</a:t>
            </a:r>
          </a:p>
          <a:p>
            <a:pPr eaLnBrk="1" hangingPunct="1"/>
            <a:r>
              <a:rPr lang="en-US" altLang="en-US" smtClean="0">
                <a:latin typeface="Times New Roman" panose="02020603050405020304" pitchFamily="18" charset="0"/>
                <a:ea typeface="ＭＳ Ｐゴシック" panose="020B0600070205080204" pitchFamily="34" charset="-128"/>
              </a:rPr>
              <a:t>devices, robots, phones, web bots, toys, programs distributed across more than one</a:t>
            </a:r>
          </a:p>
          <a:p>
            <a:pPr eaLnBrk="1" hangingPunct="1"/>
            <a:r>
              <a:rPr lang="en-US" altLang="en-US" smtClean="0">
                <a:latin typeface="Times New Roman" panose="02020603050405020304" pitchFamily="18" charset="0"/>
                <a:ea typeface="ＭＳ Ｐゴシック" panose="020B0600070205080204" pitchFamily="34" charset="-128"/>
              </a:rPr>
              <a:t>machine, and many other configurations. The Rules apply to, among other types:</a:t>
            </a:r>
          </a:p>
          <a:p>
            <a:pPr eaLnBrk="1" hangingPunct="1"/>
            <a:r>
              <a:rPr lang="en-US" altLang="en-US" smtClean="0">
                <a:latin typeface="Times New Roman" panose="02020603050405020304" pitchFamily="18" charset="0"/>
                <a:ea typeface="ＭＳ Ｐゴシック" panose="020B0600070205080204" pitchFamily="34" charset="-128"/>
              </a:rPr>
              <a:t>software that is commercial, free, open source, recreational, an academic exercise or</a:t>
            </a:r>
          </a:p>
          <a:p>
            <a:pPr eaLnBrk="1" hangingPunct="1"/>
            <a:r>
              <a:rPr lang="en-US" altLang="en-US" smtClean="0">
                <a:latin typeface="Times New Roman" panose="02020603050405020304" pitchFamily="18" charset="0"/>
                <a:ea typeface="ＭＳ Ｐゴシック" panose="020B0600070205080204" pitchFamily="34" charset="-128"/>
              </a:rPr>
              <a:t>a research tool.</a:t>
            </a:r>
          </a:p>
        </p:txBody>
      </p:sp>
    </p:spTree>
    <p:extLst>
      <p:ext uri="{BB962C8B-B14F-4D97-AF65-F5344CB8AC3E}">
        <p14:creationId xmlns:p14="http://schemas.microsoft.com/office/powerpoint/2010/main" val="421998809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20000"/>
          </a:bodyPr>
          <a:lstStyle/>
          <a:p>
            <a:pPr eaLnBrk="1" hangingPunct="1">
              <a:lnSpc>
                <a:spcPct val="80000"/>
              </a:lnSpc>
              <a:defRPr/>
            </a:pPr>
            <a:r>
              <a:rPr lang="en-US" altLang="x-none" sz="1000">
                <a:latin typeface="Times New Roman" charset="0"/>
                <a:ea typeface="ＭＳ Ｐゴシック" charset="-128"/>
              </a:rPr>
              <a:t>As of this writing, the rules are as follows:</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1. The people who design, develop, or deploy a computing artifact are morally</a:t>
            </a:r>
          </a:p>
          <a:p>
            <a:pPr eaLnBrk="1" hangingPunct="1">
              <a:lnSpc>
                <a:spcPct val="80000"/>
              </a:lnSpc>
              <a:defRPr/>
            </a:pPr>
            <a:r>
              <a:rPr lang="en-US" altLang="x-none" sz="1000">
                <a:latin typeface="Times New Roman" charset="0"/>
                <a:ea typeface="ＭＳ Ｐゴシック" charset="-128"/>
              </a:rPr>
              <a:t>responsible for that artifact, and for the foreseeable effects of that artifact.</a:t>
            </a:r>
          </a:p>
          <a:p>
            <a:pPr eaLnBrk="1" hangingPunct="1">
              <a:lnSpc>
                <a:spcPct val="80000"/>
              </a:lnSpc>
              <a:defRPr/>
            </a:pPr>
            <a:r>
              <a:rPr lang="en-US" altLang="x-none" sz="1000">
                <a:latin typeface="Times New Roman" charset="0"/>
                <a:ea typeface="ＭＳ Ｐゴシック" charset="-128"/>
              </a:rPr>
              <a:t>This responsibility is shared with other people who design, develop, deploy or</a:t>
            </a:r>
          </a:p>
          <a:p>
            <a:pPr eaLnBrk="1" hangingPunct="1">
              <a:lnSpc>
                <a:spcPct val="80000"/>
              </a:lnSpc>
              <a:defRPr/>
            </a:pPr>
            <a:r>
              <a:rPr lang="en-US" altLang="x-none" sz="1000">
                <a:latin typeface="Times New Roman" charset="0"/>
                <a:ea typeface="ＭＳ Ｐゴシック" charset="-128"/>
              </a:rPr>
              <a:t>knowingly use the artifact as part of a sociotechnical system.</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2. The shared responsibility of computing artifacts is not a zero-sum game. The</a:t>
            </a:r>
          </a:p>
          <a:p>
            <a:pPr eaLnBrk="1" hangingPunct="1">
              <a:lnSpc>
                <a:spcPct val="80000"/>
              </a:lnSpc>
              <a:defRPr/>
            </a:pPr>
            <a:r>
              <a:rPr lang="en-US" altLang="x-none" sz="1000">
                <a:latin typeface="Times New Roman" charset="0"/>
                <a:ea typeface="ＭＳ Ｐゴシック" charset="-128"/>
              </a:rPr>
              <a:t>responsibility of an individual is not reduced simply because more people</a:t>
            </a:r>
          </a:p>
          <a:p>
            <a:pPr eaLnBrk="1" hangingPunct="1">
              <a:lnSpc>
                <a:spcPct val="80000"/>
              </a:lnSpc>
              <a:defRPr/>
            </a:pPr>
            <a:r>
              <a:rPr lang="en-US" altLang="x-none" sz="1000">
                <a:latin typeface="Times New Roman" charset="0"/>
                <a:ea typeface="ＭＳ Ｐゴシック" charset="-128"/>
              </a:rPr>
              <a:t>become involved in designing, developing, deploying, or using the artifact.</a:t>
            </a:r>
          </a:p>
          <a:p>
            <a:pPr eaLnBrk="1" hangingPunct="1">
              <a:lnSpc>
                <a:spcPct val="80000"/>
              </a:lnSpc>
              <a:defRPr/>
            </a:pPr>
            <a:r>
              <a:rPr lang="en-US" altLang="x-none" sz="1000">
                <a:latin typeface="Times New Roman" charset="0"/>
                <a:ea typeface="ＭＳ Ｐゴシック" charset="-128"/>
              </a:rPr>
              <a:t>Instead, a person</a:t>
            </a:r>
            <a:r>
              <a:rPr lang="en-US" altLang="en-US" sz="1000">
                <a:latin typeface="Times New Roman" charset="0"/>
                <a:ea typeface="ＭＳ Ｐゴシック" charset="-128"/>
              </a:rPr>
              <a:t>’</a:t>
            </a:r>
            <a:r>
              <a:rPr lang="en-US" altLang="x-none" sz="1000">
                <a:latin typeface="Times New Roman" charset="0"/>
                <a:ea typeface="ＭＳ Ｐゴシック" charset="-128"/>
              </a:rPr>
              <a:t>s responsibility includes being answerable for the behaviors</a:t>
            </a:r>
          </a:p>
          <a:p>
            <a:pPr eaLnBrk="1" hangingPunct="1">
              <a:lnSpc>
                <a:spcPct val="80000"/>
              </a:lnSpc>
              <a:defRPr/>
            </a:pPr>
            <a:r>
              <a:rPr lang="en-US" altLang="x-none" sz="1000">
                <a:latin typeface="Times New Roman" charset="0"/>
                <a:ea typeface="ＭＳ Ｐゴシック" charset="-128"/>
              </a:rPr>
              <a:t>of the artifact and for the artifact</a:t>
            </a:r>
            <a:r>
              <a:rPr lang="en-US" altLang="en-US" sz="1000">
                <a:latin typeface="Times New Roman" charset="0"/>
                <a:ea typeface="ＭＳ Ｐゴシック" charset="-128"/>
              </a:rPr>
              <a:t>’</a:t>
            </a:r>
            <a:r>
              <a:rPr lang="en-US" altLang="x-none" sz="1000">
                <a:latin typeface="Times New Roman" charset="0"/>
                <a:ea typeface="ＭＳ Ｐゴシック" charset="-128"/>
              </a:rPr>
              <a:t>s effects after deployment, to the degree to</a:t>
            </a:r>
          </a:p>
          <a:p>
            <a:pPr eaLnBrk="1" hangingPunct="1">
              <a:lnSpc>
                <a:spcPct val="80000"/>
              </a:lnSpc>
              <a:defRPr/>
            </a:pPr>
            <a:r>
              <a:rPr lang="en-US" altLang="x-none" sz="1000">
                <a:latin typeface="Times New Roman" charset="0"/>
                <a:ea typeface="ＭＳ Ｐゴシック" charset="-128"/>
              </a:rPr>
              <a:t>which these effects are reasonably foreseeable by that person.</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3. People who knowingly use a particular computing artifact are morally responsible</a:t>
            </a:r>
          </a:p>
          <a:p>
            <a:pPr eaLnBrk="1" hangingPunct="1">
              <a:lnSpc>
                <a:spcPct val="80000"/>
              </a:lnSpc>
              <a:defRPr/>
            </a:pPr>
            <a:r>
              <a:rPr lang="en-US" altLang="x-none" sz="1000">
                <a:latin typeface="Times New Roman" charset="0"/>
                <a:ea typeface="ＭＳ Ｐゴシック" charset="-128"/>
              </a:rPr>
              <a:t>for that use.</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4. People who knowingly design, develop, deploy, or use a computing artifact</a:t>
            </a:r>
          </a:p>
          <a:p>
            <a:pPr eaLnBrk="1" hangingPunct="1">
              <a:lnSpc>
                <a:spcPct val="80000"/>
              </a:lnSpc>
              <a:defRPr/>
            </a:pPr>
            <a:r>
              <a:rPr lang="en-US" altLang="x-none" sz="1000">
                <a:latin typeface="Times New Roman" charset="0"/>
                <a:ea typeface="ＭＳ Ｐゴシック" charset="-128"/>
              </a:rPr>
              <a:t>can do so responsibly only when they make a reasonable effort to take into</a:t>
            </a:r>
          </a:p>
          <a:p>
            <a:pPr eaLnBrk="1" hangingPunct="1">
              <a:lnSpc>
                <a:spcPct val="80000"/>
              </a:lnSpc>
              <a:defRPr/>
            </a:pPr>
            <a:r>
              <a:rPr lang="en-US" altLang="x-none" sz="1000">
                <a:latin typeface="Times New Roman" charset="0"/>
                <a:ea typeface="ＭＳ Ｐゴシック" charset="-128"/>
              </a:rPr>
              <a:t>account the sociotechnical systems in which the artifact is embedded.</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5. People who design, develop, deploy, promote, or evaluate a computing artifact</a:t>
            </a:r>
          </a:p>
          <a:p>
            <a:pPr eaLnBrk="1" hangingPunct="1">
              <a:lnSpc>
                <a:spcPct val="80000"/>
              </a:lnSpc>
              <a:defRPr/>
            </a:pPr>
            <a:r>
              <a:rPr lang="en-US" altLang="x-none" sz="1000">
                <a:latin typeface="Times New Roman" charset="0"/>
                <a:ea typeface="ＭＳ Ｐゴシック" charset="-128"/>
              </a:rPr>
              <a:t>should not explicitly or implicitly deceive users about the artifact or its foreseeable</a:t>
            </a:r>
          </a:p>
          <a:p>
            <a:pPr eaLnBrk="1" hangingPunct="1">
              <a:lnSpc>
                <a:spcPct val="80000"/>
              </a:lnSpc>
              <a:defRPr/>
            </a:pPr>
            <a:r>
              <a:rPr lang="en-US" altLang="x-none" sz="1000">
                <a:latin typeface="Times New Roman" charset="0"/>
                <a:ea typeface="ＭＳ Ｐゴシック" charset="-128"/>
              </a:rPr>
              <a:t>effects, or about the sociotechnical systems in which the artifact is embedded.</a:t>
            </a:r>
          </a:p>
          <a:p>
            <a:pPr eaLnBrk="1" hangingPunct="1">
              <a:lnSpc>
                <a:spcPct val="80000"/>
              </a:lnSpc>
              <a:defRPr/>
            </a:pPr>
            <a:endParaRPr lang="en-US" altLang="x-none" sz="1000">
              <a:latin typeface="Times New Roman" charset="0"/>
              <a:ea typeface="ＭＳ Ｐゴシック" charset="-128"/>
            </a:endParaRPr>
          </a:p>
          <a:p>
            <a:pPr eaLnBrk="1" hangingPunct="1">
              <a:lnSpc>
                <a:spcPct val="80000"/>
              </a:lnSpc>
              <a:defRPr/>
            </a:pPr>
            <a:r>
              <a:rPr lang="en-US" altLang="x-none" sz="1000">
                <a:latin typeface="Times New Roman" charset="0"/>
                <a:ea typeface="ＭＳ Ｐゴシック" charset="-128"/>
              </a:rPr>
              <a:t>Compared to the codes of ethics discussed earlier, The Rules are few in</a:t>
            </a:r>
          </a:p>
          <a:p>
            <a:pPr eaLnBrk="1" hangingPunct="1">
              <a:lnSpc>
                <a:spcPct val="80000"/>
              </a:lnSpc>
              <a:defRPr/>
            </a:pPr>
            <a:r>
              <a:rPr lang="en-US" altLang="x-none" sz="1000">
                <a:latin typeface="Times New Roman" charset="0"/>
                <a:ea typeface="ＭＳ Ｐゴシック" charset="-128"/>
              </a:rPr>
              <a:t>number and quite general in nature. They are intended to apply to a broad spectrum</a:t>
            </a:r>
          </a:p>
          <a:p>
            <a:pPr eaLnBrk="1" hangingPunct="1">
              <a:lnSpc>
                <a:spcPct val="80000"/>
              </a:lnSpc>
              <a:defRPr/>
            </a:pPr>
            <a:r>
              <a:rPr lang="en-US" altLang="x-none" sz="1000">
                <a:latin typeface="Times New Roman" charset="0"/>
                <a:ea typeface="ＭＳ Ｐゴシック" charset="-128"/>
              </a:rPr>
              <a:t>of people involved in computer system design and development. The Rules have</a:t>
            </a:r>
          </a:p>
          <a:p>
            <a:pPr eaLnBrk="1" hangingPunct="1">
              <a:lnSpc>
                <a:spcPct val="80000"/>
              </a:lnSpc>
              <a:defRPr/>
            </a:pPr>
            <a:r>
              <a:rPr lang="en-US" altLang="x-none" sz="1000">
                <a:latin typeface="Times New Roman" charset="0"/>
                <a:ea typeface="ＭＳ Ｐゴシック" charset="-128"/>
              </a:rPr>
              <a:t>gathered broad support as useful guidelines by academics, practitioners, computer</a:t>
            </a:r>
          </a:p>
          <a:p>
            <a:pPr eaLnBrk="1" hangingPunct="1">
              <a:lnSpc>
                <a:spcPct val="80000"/>
              </a:lnSpc>
              <a:defRPr/>
            </a:pPr>
            <a:r>
              <a:rPr lang="en-US" altLang="x-none" sz="1000">
                <a:latin typeface="Times New Roman" charset="0"/>
                <a:ea typeface="ＭＳ Ｐゴシック" charset="-128"/>
              </a:rPr>
              <a:t>scientists, and philosophers from a number of countries [MILL11]. It seems likely</a:t>
            </a:r>
          </a:p>
          <a:p>
            <a:pPr eaLnBrk="1" hangingPunct="1">
              <a:lnSpc>
                <a:spcPct val="80000"/>
              </a:lnSpc>
              <a:defRPr/>
            </a:pPr>
            <a:r>
              <a:rPr lang="en-US" altLang="x-none" sz="1000">
                <a:latin typeface="Times New Roman" charset="0"/>
                <a:ea typeface="ＭＳ Ｐゴシック" charset="-128"/>
              </a:rPr>
              <a:t>that The Rules will influence future versions of codes of ethics by computer-related</a:t>
            </a:r>
          </a:p>
          <a:p>
            <a:pPr eaLnBrk="1" hangingPunct="1">
              <a:lnSpc>
                <a:spcPct val="80000"/>
              </a:lnSpc>
              <a:defRPr/>
            </a:pPr>
            <a:r>
              <a:rPr lang="en-US" altLang="x-none" sz="1000">
                <a:latin typeface="Times New Roman" charset="0"/>
                <a:ea typeface="ＭＳ Ｐゴシック" charset="-128"/>
              </a:rPr>
              <a:t>professional organizations.</a:t>
            </a:r>
          </a:p>
        </p:txBody>
      </p:sp>
      <p:sp>
        <p:nvSpPr>
          <p:cNvPr id="93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B25B269-8C00-46C0-9F3A-C293B7213519}" type="slidenum">
              <a:rPr lang="en-AU" altLang="en-US">
                <a:latin typeface="Arial" panose="020B0604020202020204" pitchFamily="34" charset="0"/>
              </a:rPr>
              <a:pPr>
                <a:spcBef>
                  <a:spcPct val="0"/>
                </a:spcBef>
              </a:pPr>
              <a:t>41</a:t>
            </a:fld>
            <a:endParaRPr lang="en-AU" altLang="en-US">
              <a:latin typeface="Arial" panose="020B0604020202020204" pitchFamily="34" charset="0"/>
            </a:endParaRPr>
          </a:p>
        </p:txBody>
      </p:sp>
    </p:spTree>
    <p:extLst>
      <p:ext uri="{BB962C8B-B14F-4D97-AF65-F5344CB8AC3E}">
        <p14:creationId xmlns:p14="http://schemas.microsoft.com/office/powerpoint/2010/main" val="33486636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FE3F97AC-2737-46D5-882B-8D3953496824}" type="slidenum">
              <a:rPr lang="en-AU" altLang="en-US">
                <a:solidFill>
                  <a:srgbClr val="000000"/>
                </a:solidFill>
                <a:latin typeface="Arial" panose="020B0604020202020204" pitchFamily="34" charset="0"/>
              </a:rPr>
              <a:pPr>
                <a:spcBef>
                  <a:spcPct val="0"/>
                </a:spcBef>
              </a:pPr>
              <a:t>42</a:t>
            </a:fld>
            <a:endParaRPr lang="en-AU" altLang="en-US">
              <a:solidFill>
                <a:srgbClr val="000000"/>
              </a:solidFill>
              <a:latin typeface="Arial" panose="020B0604020202020204" pitchFamily="34" charset="0"/>
            </a:endParaRPr>
          </a:p>
        </p:txBody>
      </p:sp>
      <p:sp>
        <p:nvSpPr>
          <p:cNvPr id="95234" name="Rectangle 4"/>
          <p:cNvSpPr>
            <a:spLocks noGrp="1" noRot="1" noChangeAspect="1" noChangeArrowheads="1" noTextEdit="1"/>
          </p:cNvSpPr>
          <p:nvPr>
            <p:ph type="sldImg"/>
          </p:nvPr>
        </p:nvSpPr>
        <p:spPr>
          <a:ln/>
        </p:spPr>
      </p:sp>
      <p:sp>
        <p:nvSpPr>
          <p:cNvPr id="95235" name="Rectangle 5"/>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latin typeface="Times New Roman" panose="02020603050405020304" pitchFamily="18" charset="0"/>
                <a:ea typeface="ＭＳ Ｐゴシック" panose="020B0600070205080204" pitchFamily="34" charset="-128"/>
              </a:rPr>
              <a:t>Chapter 19 summary.</a:t>
            </a:r>
          </a:p>
        </p:txBody>
      </p:sp>
    </p:spTree>
    <p:extLst>
      <p:ext uri="{BB962C8B-B14F-4D97-AF65-F5344CB8AC3E}">
        <p14:creationId xmlns:p14="http://schemas.microsoft.com/office/powerpoint/2010/main" val="15807665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A more specific list of crimes, shown in Table 19.1 , is defined in the</a:t>
            </a:r>
          </a:p>
          <a:p>
            <a:pPr eaLnBrk="1" hangingPunct="1"/>
            <a:r>
              <a:rPr lang="en-US" altLang="en-US" smtClean="0">
                <a:latin typeface="Times New Roman" panose="02020603050405020304" pitchFamily="18" charset="0"/>
                <a:ea typeface="ＭＳ Ｐゴシック" panose="020B0600070205080204" pitchFamily="34" charset="-128"/>
              </a:rPr>
              <a:t>international Convention on Cybercrime. This is a useful list because it represents</a:t>
            </a:r>
          </a:p>
          <a:p>
            <a:pPr eaLnBrk="1" hangingPunct="1"/>
            <a:r>
              <a:rPr lang="en-US" altLang="en-US" smtClean="0">
                <a:latin typeface="Times New Roman" panose="02020603050405020304" pitchFamily="18" charset="0"/>
                <a:ea typeface="ＭＳ Ｐゴシック" panose="020B0600070205080204" pitchFamily="34" charset="-128"/>
              </a:rPr>
              <a:t>an international consensus on what constitutes computer crime, or cybercrime, and</a:t>
            </a:r>
          </a:p>
          <a:p>
            <a:pPr eaLnBrk="1" hangingPunct="1"/>
            <a:r>
              <a:rPr lang="en-US" altLang="en-US" smtClean="0">
                <a:latin typeface="Times New Roman" panose="02020603050405020304" pitchFamily="18" charset="0"/>
                <a:ea typeface="ＭＳ Ｐゴシック" panose="020B0600070205080204" pitchFamily="34" charset="-128"/>
              </a:rPr>
              <a:t>what crimes are considered important.</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EC84ED8D-7CEF-4029-B579-EA5C8D1A4E4E}" type="slidenum">
              <a:rPr lang="en-AU" altLang="en-US">
                <a:latin typeface="Arial" panose="020B0604020202020204" pitchFamily="34" charset="0"/>
              </a:rPr>
              <a:pPr>
                <a:spcBef>
                  <a:spcPct val="0"/>
                </a:spcBef>
              </a:pPr>
              <a:t>5</a:t>
            </a:fld>
            <a:endParaRPr lang="en-AU" altLang="en-US">
              <a:latin typeface="Arial" panose="020B0604020202020204" pitchFamily="34" charset="0"/>
            </a:endParaRPr>
          </a:p>
        </p:txBody>
      </p:sp>
    </p:spTree>
    <p:extLst>
      <p:ext uri="{BB962C8B-B14F-4D97-AF65-F5344CB8AC3E}">
        <p14:creationId xmlns:p14="http://schemas.microsoft.com/office/powerpoint/2010/main" val="93030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Table 19.1 Cybercrimes Cited in the Convention on Cybercrime.  Page 2  of 2.</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48A6FFB9-1BEE-48CF-94E2-E7ADAA74324F}" type="slidenum">
              <a:rPr lang="en-AU" altLang="en-US">
                <a:latin typeface="Arial" panose="020B0604020202020204" pitchFamily="34" charset="0"/>
              </a:rPr>
              <a:pPr>
                <a:spcBef>
                  <a:spcPct val="0"/>
                </a:spcBef>
              </a:pPr>
              <a:t>6</a:t>
            </a:fld>
            <a:endParaRPr lang="en-AU" altLang="en-US">
              <a:latin typeface="Arial" panose="020B0604020202020204" pitchFamily="34" charset="0"/>
            </a:endParaRPr>
          </a:p>
        </p:txBody>
      </p:sp>
    </p:spTree>
    <p:extLst>
      <p:ext uri="{BB962C8B-B14F-4D97-AF65-F5344CB8AC3E}">
        <p14:creationId xmlns:p14="http://schemas.microsoft.com/office/powerpoint/2010/main" val="1730906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Yet another categorization is used in the CERT 2007 E-crime Survey, the</a:t>
            </a:r>
          </a:p>
          <a:p>
            <a:pPr eaLnBrk="1" hangingPunct="1"/>
            <a:r>
              <a:rPr lang="en-US" altLang="en-US" smtClean="0">
                <a:latin typeface="Times New Roman" panose="02020603050405020304" pitchFamily="18" charset="0"/>
                <a:ea typeface="ＭＳ Ｐゴシック" panose="020B0600070205080204" pitchFamily="34" charset="-128"/>
              </a:rPr>
              <a:t>results of which are shown in Table 19.2 . The figures in the second column indicate</a:t>
            </a:r>
          </a:p>
          <a:p>
            <a:pPr eaLnBrk="1" hangingPunct="1"/>
            <a:r>
              <a:rPr lang="en-US" altLang="en-US" smtClean="0">
                <a:latin typeface="Times New Roman" panose="02020603050405020304" pitchFamily="18" charset="0"/>
                <a:ea typeface="ＭＳ Ｐゴシック" panose="020B0600070205080204" pitchFamily="34" charset="-128"/>
              </a:rPr>
              <a:t>the percentage of respondents who report at least one incident in the corresponding</a:t>
            </a:r>
          </a:p>
          <a:p>
            <a:pPr eaLnBrk="1" hangingPunct="1"/>
            <a:r>
              <a:rPr lang="en-US" altLang="en-US" smtClean="0">
                <a:latin typeface="Times New Roman" panose="02020603050405020304" pitchFamily="18" charset="0"/>
                <a:ea typeface="ＭＳ Ｐゴシック" panose="020B0600070205080204" pitchFamily="34" charset="-128"/>
              </a:rPr>
              <a:t>row category. Entries in the remaining three columns indicate the percentage of</a:t>
            </a:r>
          </a:p>
          <a:p>
            <a:pPr eaLnBrk="1" hangingPunct="1"/>
            <a:r>
              <a:rPr lang="en-US" altLang="en-US" smtClean="0">
                <a:latin typeface="Times New Roman" panose="02020603050405020304" pitchFamily="18" charset="0"/>
                <a:ea typeface="ＭＳ Ｐゴシック" panose="020B0600070205080204" pitchFamily="34" charset="-128"/>
              </a:rPr>
              <a:t>respondents who reported a given source for an attack.</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339A28A2-C306-4838-BEAC-AC5B89C52E30}" type="slidenum">
              <a:rPr lang="en-AU" altLang="en-US">
                <a:latin typeface="Arial" panose="020B0604020202020204" pitchFamily="34" charset="0"/>
              </a:rPr>
              <a:pPr>
                <a:spcBef>
                  <a:spcPct val="0"/>
                </a:spcBef>
              </a:pPr>
              <a:t>7</a:t>
            </a:fld>
            <a:endParaRPr lang="en-AU" altLang="en-US">
              <a:latin typeface="Arial" panose="020B0604020202020204" pitchFamily="34" charset="0"/>
            </a:endParaRPr>
          </a:p>
        </p:txBody>
      </p:sp>
    </p:spTree>
    <p:extLst>
      <p:ext uri="{BB962C8B-B14F-4D97-AF65-F5344CB8AC3E}">
        <p14:creationId xmlns:p14="http://schemas.microsoft.com/office/powerpoint/2010/main" val="36039057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0BDD20E8-CB78-4A55-B1F5-CAF538A09CA2}" type="slidenum">
              <a:rPr lang="en-AU" altLang="en-US">
                <a:latin typeface="Arial" panose="020B0604020202020204" pitchFamily="34" charset="0"/>
              </a:rPr>
              <a:pPr>
                <a:spcBef>
                  <a:spcPct val="0"/>
                </a:spcBef>
              </a:pPr>
              <a:t>8</a:t>
            </a:fld>
            <a:endParaRPr lang="en-AU" altLang="en-US">
              <a:latin typeface="Arial" panose="020B0604020202020204" pitchFamily="34" charset="0"/>
            </a:endParaRPr>
          </a:p>
        </p:txBody>
      </p:sp>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deterrent effect of law enforcement on computer and network attacks correlates</a:t>
            </a:r>
          </a:p>
          <a:p>
            <a:pPr eaLnBrk="1" hangingPunct="1"/>
            <a:r>
              <a:rPr lang="en-US" altLang="en-US" smtClean="0">
                <a:latin typeface="Times New Roman" panose="02020603050405020304" pitchFamily="18" charset="0"/>
                <a:ea typeface="ＭＳ Ｐゴシック" panose="020B0600070205080204" pitchFamily="34" charset="-128"/>
              </a:rPr>
              <a:t>with the success rate of criminal arrest and prosecution. The nature of cybercrime</a:t>
            </a:r>
          </a:p>
          <a:p>
            <a:pPr eaLnBrk="1" hangingPunct="1"/>
            <a:r>
              <a:rPr lang="en-US" altLang="en-US" smtClean="0">
                <a:latin typeface="Times New Roman" panose="02020603050405020304" pitchFamily="18" charset="0"/>
                <a:ea typeface="ＭＳ Ｐゴシック" panose="020B0600070205080204" pitchFamily="34" charset="-128"/>
              </a:rPr>
              <a:t>is such that consistent success is extraordinarily difficult. To see this, consider what</a:t>
            </a:r>
          </a:p>
          <a:p>
            <a:pPr eaLnBrk="1" hangingPunct="1"/>
            <a:r>
              <a:rPr lang="en-US" altLang="en-US" smtClean="0">
                <a:latin typeface="Times New Roman" panose="02020603050405020304" pitchFamily="18" charset="0"/>
                <a:ea typeface="ＭＳ Ｐゴシック" panose="020B0600070205080204" pitchFamily="34" charset="-128"/>
              </a:rPr>
              <a:t>[KSHE06] refers to as the vicious cycle of cybercrime, involving law enforcement</a:t>
            </a:r>
          </a:p>
          <a:p>
            <a:pPr eaLnBrk="1" hangingPunct="1"/>
            <a:r>
              <a:rPr lang="en-US" altLang="en-US" smtClean="0">
                <a:latin typeface="Times New Roman" panose="02020603050405020304" pitchFamily="18" charset="0"/>
                <a:ea typeface="ＭＳ Ｐゴシック" panose="020B0600070205080204" pitchFamily="34" charset="-128"/>
              </a:rPr>
              <a:t>agencies, cybercriminals, and cybercrime victims.</a:t>
            </a:r>
          </a:p>
          <a:p>
            <a:pPr eaLnBrk="1" hangingPunct="1"/>
            <a:endParaRPr lang="en-US" altLang="en-US" smtClean="0">
              <a:latin typeface="Times New Roman" panose="02020603050405020304" pitchFamily="18" charset="0"/>
              <a:ea typeface="ＭＳ Ｐゴシック" panose="020B0600070205080204" pitchFamily="34" charset="-128"/>
            </a:endParaRPr>
          </a:p>
          <a:p>
            <a:pPr eaLnBrk="1" hangingPunct="1"/>
            <a:r>
              <a:rPr lang="en-US" altLang="en-US" smtClean="0">
                <a:latin typeface="Times New Roman" panose="02020603050405020304" pitchFamily="18" charset="0"/>
                <a:ea typeface="ＭＳ Ｐゴシック" panose="020B0600070205080204" pitchFamily="34" charset="-128"/>
              </a:rPr>
              <a:t>For </a:t>
            </a:r>
            <a:r>
              <a:rPr lang="en-US" altLang="en-US" b="1" smtClean="0">
                <a:latin typeface="Times New Roman" panose="02020603050405020304" pitchFamily="18" charset="0"/>
                <a:ea typeface="ＭＳ Ｐゴシック" panose="020B0600070205080204" pitchFamily="34" charset="-128"/>
              </a:rPr>
              <a:t>law enforcement agencies</a:t>
            </a:r>
            <a:r>
              <a:rPr lang="en-US" altLang="en-US" smtClean="0">
                <a:latin typeface="Times New Roman" panose="02020603050405020304" pitchFamily="18" charset="0"/>
                <a:ea typeface="ＭＳ Ｐゴシック" panose="020B0600070205080204" pitchFamily="34" charset="-128"/>
              </a:rPr>
              <a:t>, cybercrime presents some unique difficulties.</a:t>
            </a:r>
          </a:p>
          <a:p>
            <a:pPr eaLnBrk="1" hangingPunct="1"/>
            <a:r>
              <a:rPr lang="en-US" altLang="en-US" smtClean="0">
                <a:latin typeface="Times New Roman" panose="02020603050405020304" pitchFamily="18" charset="0"/>
                <a:ea typeface="ＭＳ Ｐゴシック" panose="020B0600070205080204" pitchFamily="34" charset="-128"/>
              </a:rPr>
              <a:t>Proper investigation requires a fairly sophisticated grasp of the technology.</a:t>
            </a:r>
          </a:p>
          <a:p>
            <a:pPr eaLnBrk="1" hangingPunct="1"/>
            <a:r>
              <a:rPr lang="en-US" altLang="en-US" smtClean="0">
                <a:latin typeface="Times New Roman" panose="02020603050405020304" pitchFamily="18" charset="0"/>
                <a:ea typeface="ＭＳ Ｐゴシック" panose="020B0600070205080204" pitchFamily="34" charset="-128"/>
              </a:rPr>
              <a:t>Although some agencies, particularly larger agencies, are catching up in this</a:t>
            </a:r>
          </a:p>
          <a:p>
            <a:pPr eaLnBrk="1" hangingPunct="1"/>
            <a:r>
              <a:rPr lang="en-US" altLang="en-US" smtClean="0">
                <a:latin typeface="Times New Roman" panose="02020603050405020304" pitchFamily="18" charset="0"/>
                <a:ea typeface="ＭＳ Ｐゴシック" panose="020B0600070205080204" pitchFamily="34" charset="-128"/>
              </a:rPr>
              <a:t>area, many jurisdictions lack investigators knowledgeable and experienced in</a:t>
            </a:r>
          </a:p>
          <a:p>
            <a:pPr eaLnBrk="1" hangingPunct="1"/>
            <a:r>
              <a:rPr lang="en-US" altLang="en-US" smtClean="0">
                <a:latin typeface="Times New Roman" panose="02020603050405020304" pitchFamily="18" charset="0"/>
                <a:ea typeface="ＭＳ Ｐゴシック" panose="020B0600070205080204" pitchFamily="34" charset="-128"/>
              </a:rPr>
              <a:t>dealing with this kind of crime. Lack of resources represents another handicap.</a:t>
            </a:r>
          </a:p>
          <a:p>
            <a:pPr eaLnBrk="1" hangingPunct="1"/>
            <a:r>
              <a:rPr lang="en-US" altLang="en-US" smtClean="0">
                <a:latin typeface="Times New Roman" panose="02020603050405020304" pitchFamily="18" charset="0"/>
                <a:ea typeface="ＭＳ Ｐゴシック" panose="020B0600070205080204" pitchFamily="34" charset="-128"/>
              </a:rPr>
              <a:t>Some cybercrime investigations require considerable computer processing</a:t>
            </a:r>
          </a:p>
          <a:p>
            <a:pPr eaLnBrk="1" hangingPunct="1"/>
            <a:r>
              <a:rPr lang="en-US" altLang="en-US" smtClean="0">
                <a:latin typeface="Times New Roman" panose="02020603050405020304" pitchFamily="18" charset="0"/>
                <a:ea typeface="ＭＳ Ｐゴシック" panose="020B0600070205080204" pitchFamily="34" charset="-128"/>
              </a:rPr>
              <a:t>power, communications capacity, and storage capacity, which may be beyond the</a:t>
            </a:r>
          </a:p>
          <a:p>
            <a:pPr eaLnBrk="1" hangingPunct="1"/>
            <a:r>
              <a:rPr lang="en-US" altLang="en-US" smtClean="0">
                <a:latin typeface="Times New Roman" panose="02020603050405020304" pitchFamily="18" charset="0"/>
                <a:ea typeface="ＭＳ Ｐゴシック" panose="020B0600070205080204" pitchFamily="34" charset="-128"/>
              </a:rPr>
              <a:t>budget of individual jurisdictions. The global nature of cybercrime is an additional</a:t>
            </a:r>
          </a:p>
          <a:p>
            <a:pPr eaLnBrk="1" hangingPunct="1"/>
            <a:r>
              <a:rPr lang="en-US" altLang="en-US" smtClean="0">
                <a:latin typeface="Times New Roman" panose="02020603050405020304" pitchFamily="18" charset="0"/>
                <a:ea typeface="ＭＳ Ｐゴシック" panose="020B0600070205080204" pitchFamily="34" charset="-128"/>
              </a:rPr>
              <a:t>obstacle: Many crimes will involve perpetrators who are remote from the target</a:t>
            </a:r>
          </a:p>
          <a:p>
            <a:pPr eaLnBrk="1" hangingPunct="1"/>
            <a:r>
              <a:rPr lang="en-US" altLang="en-US" smtClean="0">
                <a:latin typeface="Times New Roman" panose="02020603050405020304" pitchFamily="18" charset="0"/>
                <a:ea typeface="ＭＳ Ｐゴシック" panose="020B0600070205080204" pitchFamily="34" charset="-128"/>
              </a:rPr>
              <a:t>system, in another jurisdiction or even another country. A lack of collaboration and</a:t>
            </a:r>
          </a:p>
          <a:p>
            <a:pPr eaLnBrk="1" hangingPunct="1"/>
            <a:r>
              <a:rPr lang="en-US" altLang="en-US" smtClean="0">
                <a:latin typeface="Times New Roman" panose="02020603050405020304" pitchFamily="18" charset="0"/>
                <a:ea typeface="ＭＳ Ｐゴシック" panose="020B0600070205080204" pitchFamily="34" charset="-128"/>
              </a:rPr>
              <a:t>cooperation with remote law enforcement agencies can greatly hinder an investigation.</a:t>
            </a:r>
          </a:p>
          <a:p>
            <a:pPr eaLnBrk="1" hangingPunct="1"/>
            <a:r>
              <a:rPr lang="en-US" altLang="en-US" smtClean="0">
                <a:latin typeface="Times New Roman" panose="02020603050405020304" pitchFamily="18" charset="0"/>
                <a:ea typeface="ＭＳ Ｐゴシック" panose="020B0600070205080204" pitchFamily="34" charset="-128"/>
              </a:rPr>
              <a:t>Initiatives such as international Convention on Cybercrime are a promising</a:t>
            </a:r>
          </a:p>
          <a:p>
            <a:pPr eaLnBrk="1" hangingPunct="1"/>
            <a:r>
              <a:rPr lang="en-US" altLang="en-US" smtClean="0">
                <a:latin typeface="Times New Roman" panose="02020603050405020304" pitchFamily="18" charset="0"/>
                <a:ea typeface="ＭＳ Ｐゴシック" panose="020B0600070205080204" pitchFamily="34" charset="-128"/>
              </a:rPr>
              <a:t>sign. The Convention at least introduces a common terminology for crimes and a</a:t>
            </a:r>
          </a:p>
          <a:p>
            <a:pPr eaLnBrk="1" hangingPunct="1"/>
            <a:r>
              <a:rPr lang="en-US" altLang="en-US" smtClean="0">
                <a:latin typeface="Times New Roman" panose="02020603050405020304" pitchFamily="18" charset="0"/>
                <a:ea typeface="ＭＳ Ｐゴシック" panose="020B0600070205080204" pitchFamily="34" charset="-128"/>
              </a:rPr>
              <a:t>framework for harmonizing laws globally.</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Tree>
    <p:extLst>
      <p:ext uri="{BB962C8B-B14F-4D97-AF65-F5344CB8AC3E}">
        <p14:creationId xmlns:p14="http://schemas.microsoft.com/office/powerpoint/2010/main" val="3861981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latin typeface="Times New Roman" panose="02020603050405020304" pitchFamily="18" charset="0"/>
                <a:ea typeface="ＭＳ Ｐゴシック" panose="020B0600070205080204" pitchFamily="34" charset="-128"/>
              </a:rPr>
              <a:t>The relative lack of success in bringing </a:t>
            </a:r>
            <a:r>
              <a:rPr lang="en-US" altLang="en-US" b="1" smtClean="0">
                <a:latin typeface="Times New Roman" panose="02020603050405020304" pitchFamily="18" charset="0"/>
                <a:ea typeface="ＭＳ Ｐゴシック" panose="020B0600070205080204" pitchFamily="34" charset="-128"/>
              </a:rPr>
              <a:t>cybercriminals</a:t>
            </a:r>
            <a:r>
              <a:rPr lang="en-US" altLang="en-US" smtClean="0">
                <a:latin typeface="Times New Roman" panose="02020603050405020304" pitchFamily="18" charset="0"/>
                <a:ea typeface="ＭＳ Ｐゴシック" panose="020B0600070205080204" pitchFamily="34" charset="-128"/>
              </a:rPr>
              <a:t> to justice has led to an</a:t>
            </a:r>
          </a:p>
          <a:p>
            <a:pPr eaLnBrk="1" hangingPunct="1"/>
            <a:r>
              <a:rPr lang="en-US" altLang="en-US" smtClean="0">
                <a:latin typeface="Times New Roman" panose="02020603050405020304" pitchFamily="18" charset="0"/>
                <a:ea typeface="ＭＳ Ｐゴシック" panose="020B0600070205080204" pitchFamily="34" charset="-128"/>
              </a:rPr>
              <a:t>increase in their numbers, boldness, and the global scale of their operations. It is</a:t>
            </a:r>
          </a:p>
          <a:p>
            <a:pPr eaLnBrk="1" hangingPunct="1"/>
            <a:r>
              <a:rPr lang="en-US" altLang="en-US" smtClean="0">
                <a:latin typeface="Times New Roman" panose="02020603050405020304" pitchFamily="18" charset="0"/>
                <a:ea typeface="ＭＳ Ｐゴシック" panose="020B0600070205080204" pitchFamily="34" charset="-128"/>
              </a:rPr>
              <a:t>difficult to profile cybercriminals in the way that is often done with other types of</a:t>
            </a:r>
          </a:p>
          <a:p>
            <a:pPr eaLnBrk="1" hangingPunct="1"/>
            <a:r>
              <a:rPr lang="en-US" altLang="en-US" smtClean="0">
                <a:latin typeface="Times New Roman" panose="02020603050405020304" pitchFamily="18" charset="0"/>
                <a:ea typeface="ＭＳ Ｐゴシック" panose="020B0600070205080204" pitchFamily="34" charset="-128"/>
              </a:rPr>
              <a:t>repeat offenders. The cybercriminal tends to be young and very computer-savvy,</a:t>
            </a:r>
          </a:p>
          <a:p>
            <a:pPr eaLnBrk="1" hangingPunct="1"/>
            <a:r>
              <a:rPr lang="en-US" altLang="en-US" smtClean="0">
                <a:latin typeface="Times New Roman" panose="02020603050405020304" pitchFamily="18" charset="0"/>
                <a:ea typeface="ＭＳ Ｐゴシック" panose="020B0600070205080204" pitchFamily="34" charset="-128"/>
              </a:rPr>
              <a:t>but the range of behavioral characteristics is wide. Further, there exist no cybercriminal</a:t>
            </a:r>
          </a:p>
          <a:p>
            <a:pPr eaLnBrk="1" hangingPunct="1"/>
            <a:r>
              <a:rPr lang="en-US" altLang="en-US" smtClean="0">
                <a:latin typeface="Times New Roman" panose="02020603050405020304" pitchFamily="18" charset="0"/>
                <a:ea typeface="ＭＳ Ｐゴシック" panose="020B0600070205080204" pitchFamily="34" charset="-128"/>
              </a:rPr>
              <a:t>databases that can point investigators to likely suspects.</a:t>
            </a:r>
          </a:p>
          <a:p>
            <a:pPr eaLnBrk="1" hangingPunct="1"/>
            <a:endParaRPr lang="en-US" altLang="en-US" smtClean="0">
              <a:latin typeface="Times New Roman" panose="02020603050405020304" pitchFamily="18" charset="0"/>
              <a:ea typeface="ＭＳ Ｐゴシック" panose="020B0600070205080204" pitchFamily="34" charset="-128"/>
            </a:endParaRP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spcBef>
                <a:spcPct val="0"/>
              </a:spcBef>
            </a:pPr>
            <a:fld id="{DE14407E-B3F7-4F08-A0F3-D241EA9DEBE8}" type="slidenum">
              <a:rPr lang="en-AU" altLang="en-US">
                <a:latin typeface="Arial" panose="020B0604020202020204" pitchFamily="34" charset="0"/>
              </a:rPr>
              <a:pPr>
                <a:spcBef>
                  <a:spcPct val="0"/>
                </a:spcBef>
              </a:pPr>
              <a:t>9</a:t>
            </a:fld>
            <a:endParaRPr lang="en-AU" altLang="en-US">
              <a:latin typeface="Arial" panose="020B0604020202020204" pitchFamily="34" charset="0"/>
            </a:endParaRPr>
          </a:p>
        </p:txBody>
      </p:sp>
    </p:spTree>
    <p:extLst>
      <p:ext uri="{BB962C8B-B14F-4D97-AF65-F5344CB8AC3E}">
        <p14:creationId xmlns:p14="http://schemas.microsoft.com/office/powerpoint/2010/main" val="1245500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6"/>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Slide Number Placeholder 7"/>
          <p:cNvSpPr>
            <a:spLocks noGrp="1"/>
          </p:cNvSpPr>
          <p:nvPr>
            <p:ph type="sldNum" sz="quarter" idx="11"/>
          </p:nvPr>
        </p:nvSpPr>
        <p:spPr/>
        <p:txBody>
          <a:bodyPr/>
          <a:lstStyle>
            <a:lvl1pPr>
              <a:defRPr smtClean="0"/>
            </a:lvl1pPr>
          </a:lstStyle>
          <a:p>
            <a:pPr>
              <a:defRPr/>
            </a:pPr>
            <a:fld id="{1F3DEF6F-D2A4-4E03-8BBB-2D01E54B5DB5}" type="slidenum">
              <a:rPr lang="en-US" altLang="x-none"/>
              <a:pPr>
                <a:defRPr/>
              </a:pPr>
              <a:t>‹#›</a:t>
            </a:fld>
            <a:endParaRPr lang="en-US" altLang="x-none"/>
          </a:p>
        </p:txBody>
      </p:sp>
      <p:sp>
        <p:nvSpPr>
          <p:cNvPr id="6" name="Footer Placeholder 8"/>
          <p:cNvSpPr>
            <a:spLocks noGrp="1"/>
          </p:cNvSpPr>
          <p:nvPr>
            <p:ph type="ftr" sz="quarter" idx="12"/>
          </p:nvPr>
        </p:nvSpPr>
        <p:spPr/>
        <p:txBody>
          <a:bodyPr/>
          <a:lstStyle>
            <a:lvl1pPr>
              <a:defRPr>
                <a:ea typeface="ＭＳ Ｐゴシック" charset="0"/>
                <a:cs typeface="ＭＳ Ｐゴシック" charset="0"/>
              </a:defRPr>
            </a:lvl1pPr>
          </a:lstStyle>
          <a:p>
            <a:pPr>
              <a:defRPr/>
            </a:pPr>
            <a:endParaRPr lang="en-US"/>
          </a:p>
        </p:txBody>
      </p:sp>
    </p:spTree>
    <p:extLst>
      <p:ext uri="{BB962C8B-B14F-4D97-AF65-F5344CB8AC3E}">
        <p14:creationId xmlns:p14="http://schemas.microsoft.com/office/powerpoint/2010/main" val="3938588087"/>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92B76EFC-D79B-4F72-8361-2FA2BFA6AA92}" type="slidenum">
              <a:rPr lang="en-US" altLang="x-none"/>
              <a:pPr>
                <a:defRPr/>
              </a:pPr>
              <a:t>‹#›</a:t>
            </a:fld>
            <a:endParaRPr lang="en-US" altLang="x-none"/>
          </a:p>
        </p:txBody>
      </p:sp>
    </p:spTree>
    <p:extLst>
      <p:ext uri="{BB962C8B-B14F-4D97-AF65-F5344CB8AC3E}">
        <p14:creationId xmlns:p14="http://schemas.microsoft.com/office/powerpoint/2010/main" val="1436181141"/>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6184FDE1-2481-40F7-BFB0-F83574B741EE}" type="slidenum">
              <a:rPr lang="en-US" altLang="x-none"/>
              <a:pPr>
                <a:defRPr/>
              </a:pPr>
              <a:t>‹#›</a:t>
            </a:fld>
            <a:endParaRPr lang="en-US" altLang="x-none"/>
          </a:p>
        </p:txBody>
      </p:sp>
    </p:spTree>
    <p:extLst>
      <p:ext uri="{BB962C8B-B14F-4D97-AF65-F5344CB8AC3E}">
        <p14:creationId xmlns:p14="http://schemas.microsoft.com/office/powerpoint/2010/main" val="292449046"/>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30DC2320-5300-444F-B0B3-9A8489DC952D}" type="slidenum">
              <a:rPr lang="en-US" altLang="x-none"/>
              <a:pPr>
                <a:defRPr/>
              </a:pPr>
              <a:t>‹#›</a:t>
            </a:fld>
            <a:endParaRPr lang="en-US" altLang="x-none"/>
          </a:p>
        </p:txBody>
      </p:sp>
    </p:spTree>
    <p:extLst>
      <p:ext uri="{BB962C8B-B14F-4D97-AF65-F5344CB8AC3E}">
        <p14:creationId xmlns:p14="http://schemas.microsoft.com/office/powerpoint/2010/main" val="384343837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Oval 3"/>
          <p:cNvSpPr/>
          <p:nvPr/>
        </p:nvSpPr>
        <p:spPr>
          <a:xfrm>
            <a:off x="4495800"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Oval 4"/>
          <p:cNvSpPr/>
          <p:nvPr/>
        </p:nvSpPr>
        <p:spPr>
          <a:xfrm>
            <a:off x="4695825" y="3924300"/>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Oval 5"/>
          <p:cNvSpPr/>
          <p:nvPr/>
        </p:nvSpPr>
        <p:spPr>
          <a:xfrm>
            <a:off x="4297363" y="3924300"/>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2" name="Title 1"/>
          <p:cNvSpPr>
            <a:spLocks noGrp="1"/>
          </p:cNvSpPr>
          <p:nvPr>
            <p:ph type="title"/>
          </p:nvPr>
        </p:nvSpPr>
        <p:spPr>
          <a:xfrm>
            <a:off x="722313" y="1371600"/>
            <a:ext cx="7772400" cy="2505075"/>
          </a:xfrm>
        </p:spPr>
        <p:txBody>
          <a:bodyPr/>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8" name="Footer Placeholder 4"/>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DBF9CAC8-4BAE-4B25-9B14-F61A333B4C74}" type="slidenum">
              <a:rPr lang="en-US" altLang="x-none"/>
              <a:pPr>
                <a:defRPr/>
              </a:pPr>
              <a:t>‹#›</a:t>
            </a:fld>
            <a:endParaRPr lang="en-US" altLang="x-none"/>
          </a:p>
        </p:txBody>
      </p:sp>
    </p:spTree>
    <p:extLst>
      <p:ext uri="{BB962C8B-B14F-4D97-AF65-F5344CB8AC3E}">
        <p14:creationId xmlns:p14="http://schemas.microsoft.com/office/powerpoint/2010/main" val="308808825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4"/>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5"/>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6"/>
          </p:nvPr>
        </p:nvSpPr>
        <p:spPr/>
        <p:txBody>
          <a:bodyPr/>
          <a:lstStyle>
            <a:lvl1pPr>
              <a:defRPr smtClean="0"/>
            </a:lvl1pPr>
          </a:lstStyle>
          <a:p>
            <a:pPr>
              <a:defRPr/>
            </a:pPr>
            <a:fld id="{86CE11B1-34C7-4D04-96F7-5C3E38ED90D2}" type="slidenum">
              <a:rPr lang="en-US" altLang="x-none"/>
              <a:pPr>
                <a:defRPr/>
              </a:pPr>
              <a:t>‹#›</a:t>
            </a:fld>
            <a:endParaRPr lang="en-US" altLang="x-none"/>
          </a:p>
        </p:txBody>
      </p:sp>
    </p:spTree>
    <p:extLst>
      <p:ext uri="{BB962C8B-B14F-4D97-AF65-F5344CB8AC3E}">
        <p14:creationId xmlns:p14="http://schemas.microsoft.com/office/powerpoint/2010/main" val="193020701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5"/>
          </p:nvPr>
        </p:nvSpPr>
        <p:spPr/>
        <p:txBody>
          <a:bodyPr/>
          <a:lstStyle>
            <a:lvl1pPr>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6"/>
          </p:nvPr>
        </p:nvSpPr>
        <p:spPr/>
        <p:txBody>
          <a:bodyPr/>
          <a:lstStyle>
            <a:lvl1pPr>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7"/>
          </p:nvPr>
        </p:nvSpPr>
        <p:spPr/>
        <p:txBody>
          <a:bodyPr/>
          <a:lstStyle>
            <a:lvl1pPr>
              <a:defRPr smtClean="0"/>
            </a:lvl1pPr>
          </a:lstStyle>
          <a:p>
            <a:pPr>
              <a:defRPr/>
            </a:pPr>
            <a:fld id="{4CE387FD-565B-4C9D-B77F-5CD37E69450A}" type="slidenum">
              <a:rPr lang="en-US" altLang="x-none"/>
              <a:pPr>
                <a:defRPr/>
              </a:pPr>
              <a:t>‹#›</a:t>
            </a:fld>
            <a:endParaRPr lang="en-US" altLang="x-none"/>
          </a:p>
        </p:txBody>
      </p:sp>
    </p:spTree>
    <p:extLst>
      <p:ext uri="{BB962C8B-B14F-4D97-AF65-F5344CB8AC3E}">
        <p14:creationId xmlns:p14="http://schemas.microsoft.com/office/powerpoint/2010/main" val="363378587"/>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15FAB4A5-82CB-40F4-AA30-4D67F1DA6CD4}" type="slidenum">
              <a:rPr lang="en-US" altLang="x-none"/>
              <a:pPr>
                <a:defRPr/>
              </a:pPr>
              <a:t>‹#›</a:t>
            </a:fld>
            <a:endParaRPr lang="en-US" altLang="x-none"/>
          </a:p>
        </p:txBody>
      </p:sp>
    </p:spTree>
    <p:extLst>
      <p:ext uri="{BB962C8B-B14F-4D97-AF65-F5344CB8AC3E}">
        <p14:creationId xmlns:p14="http://schemas.microsoft.com/office/powerpoint/2010/main" val="158029727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A6C211E2-5480-4E04-BDDA-E4FD926F6420}" type="slidenum">
              <a:rPr lang="en-US" altLang="x-none"/>
              <a:pPr>
                <a:defRPr/>
              </a:pPr>
              <a:t>‹#›</a:t>
            </a:fld>
            <a:endParaRPr lang="en-US" altLang="x-none"/>
          </a:p>
        </p:txBody>
      </p:sp>
    </p:spTree>
    <p:extLst>
      <p:ext uri="{BB962C8B-B14F-4D97-AF65-F5344CB8AC3E}">
        <p14:creationId xmlns:p14="http://schemas.microsoft.com/office/powerpoint/2010/main" val="1235153290"/>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9B9C284F-1D75-4EBA-90BD-D239A9A0A212}" type="slidenum">
              <a:rPr lang="en-US" altLang="x-none"/>
              <a:pPr>
                <a:defRPr/>
              </a:pPr>
              <a:t>‹#›</a:t>
            </a:fld>
            <a:endParaRPr lang="en-US" altLang="x-none"/>
          </a:p>
        </p:txBody>
      </p:sp>
    </p:spTree>
    <p:extLst>
      <p:ext uri="{BB962C8B-B14F-4D97-AF65-F5344CB8AC3E}">
        <p14:creationId xmlns:p14="http://schemas.microsoft.com/office/powerpoint/2010/main" val="81696798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48C3A54-3009-4C77-90ED-4A78BD78789B}" type="slidenum">
              <a:rPr lang="en-US" altLang="x-none"/>
              <a:pPr>
                <a:defRPr/>
              </a:pPr>
              <a:t>‹#›</a:t>
            </a:fld>
            <a:endParaRPr lang="en-US" altLang="x-none"/>
          </a:p>
        </p:txBody>
      </p:sp>
    </p:spTree>
    <p:extLst>
      <p:ext uri="{BB962C8B-B14F-4D97-AF65-F5344CB8AC3E}">
        <p14:creationId xmlns:p14="http://schemas.microsoft.com/office/powerpoint/2010/main" val="3943545788"/>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4B506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362700" y="6356350"/>
            <a:ext cx="2085975" cy="365125"/>
          </a:xfrm>
          <a:prstGeom prst="rect">
            <a:avLst/>
          </a:prstGeom>
        </p:spPr>
        <p:txBody>
          <a:bodyPr vert="horz" lIns="91440" tIns="45720" rIns="45720" bIns="45720" rtlCol="0" anchor="ctr"/>
          <a:lstStyle>
            <a:lvl1pPr algn="r" eaLnBrk="1" hangingPunct="1">
              <a:defRPr sz="1200">
                <a:solidFill>
                  <a:prstClr val="white">
                    <a:lumMod val="65000"/>
                    <a:lumOff val="35000"/>
                  </a:prstClr>
                </a:solidFill>
                <a:latin typeface="Century Gothic"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658813" y="6356350"/>
            <a:ext cx="2847975" cy="365125"/>
          </a:xfrm>
          <a:prstGeom prst="rect">
            <a:avLst/>
          </a:prstGeom>
        </p:spPr>
        <p:txBody>
          <a:bodyPr vert="horz" lIns="45720" tIns="45720" rIns="91440" bIns="45720" rtlCol="0" anchor="ctr"/>
          <a:lstStyle>
            <a:lvl1pPr algn="l" eaLnBrk="1" hangingPunct="1">
              <a:defRPr sz="1200">
                <a:solidFill>
                  <a:prstClr val="white">
                    <a:lumMod val="65000"/>
                    <a:lumOff val="35000"/>
                  </a:prstClr>
                </a:solidFill>
                <a:latin typeface="Century Gothic"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8543925" y="6356350"/>
            <a:ext cx="561975" cy="365125"/>
          </a:xfrm>
          <a:prstGeom prst="rect">
            <a:avLst/>
          </a:prstGeom>
        </p:spPr>
        <p:txBody>
          <a:bodyPr vert="horz" wrap="square" lIns="27432" tIns="45720" rIns="45720" bIns="45720" numCol="1" anchor="ctr" anchorCtr="0" compatLnSpc="1">
            <a:prstTxWarp prst="textNoShape">
              <a:avLst/>
            </a:prstTxWarp>
          </a:bodyPr>
          <a:lstStyle>
            <a:lvl1pPr eaLnBrk="1" hangingPunct="1">
              <a:defRPr sz="1200" smtClean="0">
                <a:solidFill>
                  <a:srgbClr val="FFFFFF"/>
                </a:solidFill>
                <a:latin typeface="Century Gothic" charset="0"/>
                <a:ea typeface="ＭＳ Ｐゴシック" charset="-128"/>
              </a:defRPr>
            </a:lvl1pPr>
          </a:lstStyle>
          <a:p>
            <a:pPr>
              <a:defRPr/>
            </a:pPr>
            <a:fld id="{5244194B-42CF-4076-838A-10A78507BC70}" type="slidenum">
              <a:rPr lang="en-US" altLang="x-none"/>
              <a:pPr>
                <a:defRPr/>
              </a:pPr>
              <a:t>‹#›</a:t>
            </a:fld>
            <a:endParaRPr lang="en-US" altLang="x-none"/>
          </a:p>
        </p:txBody>
      </p:sp>
      <p:sp>
        <p:nvSpPr>
          <p:cNvPr id="7" name="Oval 6"/>
          <p:cNvSpPr/>
          <p:nvPr/>
        </p:nvSpPr>
        <p:spPr>
          <a:xfrm>
            <a:off x="8458200" y="6499225"/>
            <a:ext cx="84138"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Oval 7"/>
          <p:cNvSpPr/>
          <p:nvPr/>
        </p:nvSpPr>
        <p:spPr>
          <a:xfrm>
            <a:off x="569913" y="6499225"/>
            <a:ext cx="84137" cy="84138"/>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transition spd="slow"/>
  <p:txStyles>
    <p:titleStyle>
      <a:lvl1pPr algn="ctr" rtl="0" eaLnBrk="0" fontAlgn="base" hangingPunct="0">
        <a:lnSpc>
          <a:spcPts val="5800"/>
        </a:lnSpc>
        <a:spcBef>
          <a:spcPct val="0"/>
        </a:spcBef>
        <a:spcAft>
          <a:spcPct val="0"/>
        </a:spcAft>
        <a:defRPr sz="5400" kern="1200">
          <a:solidFill>
            <a:schemeClr val="tx2"/>
          </a:solidFill>
          <a:effectLst>
            <a:outerShdw blurRad="63500" dist="38100" dir="5400000" algn="t" rotWithShape="0">
              <a:prstClr val="black">
                <a:alpha val="25000"/>
              </a:prstClr>
            </a:outerShdw>
          </a:effectLst>
          <a:latin typeface="+mn-lt"/>
          <a:ea typeface="ＭＳ Ｐゴシック" charset="0"/>
          <a:cs typeface="ＭＳ Ｐゴシック" charset="0"/>
        </a:defRPr>
      </a:lvl1pPr>
      <a:lvl2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2pPr>
      <a:lvl3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3pPr>
      <a:lvl4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4pPr>
      <a:lvl5pPr algn="ctr" rtl="0" eaLnBrk="0" fontAlgn="base" hangingPunct="0">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5pPr>
      <a:lvl6pPr marL="4572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6pPr>
      <a:lvl7pPr marL="9144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7pPr>
      <a:lvl8pPr marL="13716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8pPr>
      <a:lvl9pPr marL="1828800" algn="ctr" rtl="0" fontAlgn="base">
        <a:lnSpc>
          <a:spcPts val="5800"/>
        </a:lnSpc>
        <a:spcBef>
          <a:spcPct val="0"/>
        </a:spcBef>
        <a:spcAft>
          <a:spcPct val="0"/>
        </a:spcAft>
        <a:defRPr sz="5400">
          <a:solidFill>
            <a:schemeClr val="tx2"/>
          </a:solidFill>
          <a:latin typeface="Palatino Linotype"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400" kern="1200">
          <a:solidFill>
            <a:srgbClr val="FFFFFF"/>
          </a:solidFill>
          <a:latin typeface="+mj-lt"/>
          <a:ea typeface="ＭＳ Ｐゴシック" charset="0"/>
          <a:cs typeface="ＭＳ Ｐゴシック" charset="0"/>
        </a:defRPr>
      </a:lvl1pPr>
      <a:lvl2pPr marL="742950" indent="-285750" algn="l" rtl="0" eaLnBrk="0" fontAlgn="base" hangingPunct="0">
        <a:spcBef>
          <a:spcPct val="20000"/>
        </a:spcBef>
        <a:spcAft>
          <a:spcPct val="0"/>
        </a:spcAft>
        <a:buFont typeface="Courier New" panose="02070309020205020404" pitchFamily="49" charset="0"/>
        <a:buChar char="o"/>
        <a:defRPr sz="1600" kern="1200">
          <a:solidFill>
            <a:srgbClr val="FFFFFF"/>
          </a:solidFill>
          <a:latin typeface="+mj-lt"/>
          <a:ea typeface="ＭＳ Ｐゴシック" charset="0"/>
          <a:cs typeface="+mn-cs"/>
        </a:defRPr>
      </a:lvl2pPr>
      <a:lvl3pPr marL="1143000" indent="-228600" algn="l" rtl="0" eaLnBrk="0" fontAlgn="base" hangingPunct="0">
        <a:spcBef>
          <a:spcPct val="20000"/>
        </a:spcBef>
        <a:spcAft>
          <a:spcPct val="0"/>
        </a:spcAft>
        <a:buFont typeface="Arial" panose="020B0604020202020204" pitchFamily="34" charset="0"/>
        <a:buChar char="•"/>
        <a:defRPr sz="1600" kern="1200">
          <a:solidFill>
            <a:srgbClr val="FFFFFF"/>
          </a:solidFill>
          <a:latin typeface="+mj-lt"/>
          <a:ea typeface="ＭＳ Ｐゴシック" charset="0"/>
          <a:cs typeface="+mn-cs"/>
        </a:defRPr>
      </a:lvl3pPr>
      <a:lvl4pPr marL="1600200" indent="-228600" algn="l" rtl="0" eaLnBrk="0" fontAlgn="base" hangingPunct="0">
        <a:spcBef>
          <a:spcPct val="20000"/>
        </a:spcBef>
        <a:spcAft>
          <a:spcPct val="0"/>
        </a:spcAft>
        <a:buFont typeface="Courier New" panose="02070309020205020404" pitchFamily="49" charset="0"/>
        <a:buChar char="o"/>
        <a:defRPr sz="1600" kern="1200">
          <a:solidFill>
            <a:srgbClr val="FFFFFF"/>
          </a:solidFill>
          <a:latin typeface="+mj-lt"/>
          <a:ea typeface="ＭＳ Ｐゴシック" charset="0"/>
          <a:cs typeface="+mn-cs"/>
        </a:defRPr>
      </a:lvl4pPr>
      <a:lvl5pPr marL="2057400" indent="-228600" algn="l" rtl="0" eaLnBrk="0" fontAlgn="base" hangingPunct="0">
        <a:spcBef>
          <a:spcPct val="20000"/>
        </a:spcBef>
        <a:spcAft>
          <a:spcPct val="0"/>
        </a:spcAft>
        <a:buFont typeface="Arial" panose="020B0604020202020204" pitchFamily="34" charset="0"/>
        <a:buChar char="•"/>
        <a:defRPr sz="1600" kern="1200">
          <a:solidFill>
            <a:srgbClr val="FFFFFF"/>
          </a:solidFill>
          <a:latin typeface="+mj-lt"/>
          <a:ea typeface="ＭＳ Ｐゴシック" charset="0"/>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B5064">
            <a:alpha val="94116"/>
          </a:srgbClr>
        </a:solidFill>
        <a:effectLst/>
      </p:bgPr>
    </p:bg>
    <p:spTree>
      <p:nvGrpSpPr>
        <p:cNvPr id="1" name=""/>
        <p:cNvGrpSpPr/>
        <p:nvPr/>
      </p:nvGrpSpPr>
      <p:grpSpPr>
        <a:xfrm>
          <a:off x="0" y="0"/>
          <a:ext cx="0" cy="0"/>
          <a:chOff x="0" y="0"/>
          <a:chExt cx="0" cy="0"/>
        </a:xfrm>
      </p:grpSpPr>
      <p:sp>
        <p:nvSpPr>
          <p:cNvPr id="3" name="TextBox 2"/>
          <p:cNvSpPr txBox="1"/>
          <p:nvPr/>
        </p:nvSpPr>
        <p:spPr>
          <a:xfrm>
            <a:off x="468313" y="792163"/>
            <a:ext cx="8135937" cy="3816350"/>
          </a:xfrm>
          <a:prstGeom prst="rect">
            <a:avLst/>
          </a:prstGeom>
          <a:noFill/>
        </p:spPr>
        <p:txBody>
          <a:bodyPr>
            <a:spAutoFit/>
          </a:bodyPr>
          <a:lstStyle/>
          <a:p>
            <a:pPr algn="ctr" eaLnBrk="1" hangingPunct="1">
              <a:defRPr/>
            </a:pPr>
            <a:r>
              <a:rPr lang="en-US" sz="6000" dirty="0">
                <a:solidFill>
                  <a:schemeClr val="tx2"/>
                </a:solidFill>
                <a:effectLst>
                  <a:outerShdw blurRad="63500" dist="38100" dir="5400000" algn="t" rotWithShape="0">
                    <a:prstClr val="black">
                      <a:alpha val="25000"/>
                    </a:prstClr>
                  </a:outerShdw>
                </a:effectLst>
                <a:latin typeface="+mn-lt"/>
                <a:ea typeface="+mj-ea"/>
                <a:cs typeface="+mj-cs"/>
              </a:rPr>
              <a:t>Computer Security</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t>
            </a:r>
          </a:p>
          <a:p>
            <a:pPr algn="ctr" eaLnBrk="1" hangingPunct="1">
              <a:defRPr/>
            </a:pPr>
            <a:r>
              <a:rPr lang="en-US" sz="6000" dirty="0">
                <a:solidFill>
                  <a:schemeClr val="tx2"/>
                </a:solidFill>
                <a:effectLst>
                  <a:outerShdw blurRad="63500" dist="38100" dir="5400000" algn="t" rotWithShape="0">
                    <a:prstClr val="black">
                      <a:alpha val="25000"/>
                    </a:prstClr>
                  </a:outerShdw>
                </a:effectLst>
                <a:latin typeface="+mn-lt"/>
                <a:ea typeface="+mj-ea"/>
                <a:cs typeface="+mj-cs"/>
              </a:rPr>
              <a:t> Principles </a:t>
            </a:r>
            <a:r>
              <a:rPr lang="en-US" sz="6000" dirty="0">
                <a:solidFill>
                  <a:schemeClr val="tx2"/>
                </a:solidFill>
                <a:effectLst>
                  <a:outerShdw blurRad="63500" dist="38100" dir="5400000" algn="t" rotWithShape="0">
                    <a:prstClr val="black">
                      <a:alpha val="25000"/>
                    </a:prstClr>
                  </a:outerShdw>
                </a:effectLst>
                <a:latin typeface="+mn-lt"/>
                <a:ea typeface="+mj-ea"/>
                <a:cs typeface="+mj-cs"/>
              </a:rPr>
              <a:t>and Practice</a:t>
            </a:r>
          </a:p>
          <a:p>
            <a:pPr algn="ctr" eaLnBrk="1" hangingPunct="1">
              <a:defRPr/>
            </a:pPr>
            <a:endParaRPr lang="en-US" sz="2500" dirty="0">
              <a:latin typeface="Baskerville Bold Italic" charset="0"/>
              <a:ea typeface="ＭＳ Ｐゴシック" charset="-128"/>
            </a:endParaRPr>
          </a:p>
          <a:p>
            <a:pPr algn="ctr" eaLnBrk="1" hangingPunct="1">
              <a:defRPr/>
            </a:pPr>
            <a:endParaRPr lang="en-US" sz="2500" dirty="0">
              <a:latin typeface="Baskerville Bold Italic" charset="0"/>
              <a:ea typeface="ＭＳ Ｐゴシック" charset="-128"/>
            </a:endParaRPr>
          </a:p>
          <a:p>
            <a:pPr algn="ctr" eaLnBrk="1" hangingPunct="1">
              <a:defRPr/>
            </a:pPr>
            <a:r>
              <a:rPr lang="en-US" sz="2400" dirty="0">
                <a:solidFill>
                  <a:schemeClr val="tx2"/>
                </a:solidFill>
                <a:effectLst>
                  <a:outerShdw blurRad="63500" dist="38100" dir="5400000" algn="t" rotWithShape="0">
                    <a:prstClr val="black">
                      <a:alpha val="25000"/>
                    </a:prstClr>
                  </a:outerShdw>
                </a:effectLst>
                <a:latin typeface="+mn-lt"/>
                <a:ea typeface="+mj-ea"/>
                <a:cs typeface="+mj-cs"/>
              </a:rPr>
              <a:t>Fourth Edition</a:t>
            </a:r>
          </a:p>
          <a:p>
            <a:pPr algn="ctr" eaLnBrk="1" hangingPunct="1">
              <a:defRPr/>
            </a:pPr>
            <a:endParaRPr lang="en-US" sz="2400" dirty="0">
              <a:solidFill>
                <a:schemeClr val="tx2"/>
              </a:solidFill>
              <a:effectLst>
                <a:outerShdw blurRad="63500" dist="38100" dir="5400000" algn="t" rotWithShape="0">
                  <a:prstClr val="black">
                    <a:alpha val="25000"/>
                  </a:prstClr>
                </a:outerShdw>
              </a:effectLst>
              <a:latin typeface="+mn-lt"/>
              <a:ea typeface="+mj-ea"/>
              <a:cs typeface="+mj-cs"/>
            </a:endParaRPr>
          </a:p>
          <a:p>
            <a:pPr algn="ctr" eaLnBrk="1" hangingPunct="1">
              <a:defRPr/>
            </a:pPr>
            <a:r>
              <a:rPr lang="en-US" sz="2400" dirty="0">
                <a:solidFill>
                  <a:schemeClr val="tx2"/>
                </a:solidFill>
                <a:effectLst>
                  <a:outerShdw blurRad="63500" dist="38100" dir="5400000" algn="t" rotWithShape="0">
                    <a:prstClr val="black">
                      <a:alpha val="25000"/>
                    </a:prstClr>
                  </a:outerShdw>
                </a:effectLst>
                <a:latin typeface="+mn-lt"/>
                <a:ea typeface="+mj-ea"/>
                <a:cs typeface="+mj-cs"/>
              </a:rPr>
              <a:t>By:  William Stallings and Lawrie Brown</a:t>
            </a: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9475" y="981075"/>
            <a:ext cx="5565775" cy="1600200"/>
          </a:xfrm>
        </p:spPr>
        <p:txBody>
          <a:bodyPr wrap="square" numCol="1" anchorCtr="0" compatLnSpc="1">
            <a:prstTxWarp prst="textNoShape">
              <a:avLst/>
            </a:prstTxWarp>
          </a:bodyPr>
          <a:lstStyle/>
          <a:p>
            <a:pPr eaLnBrk="1" hangingPunct="1">
              <a:defRPr/>
            </a:pPr>
            <a:r>
              <a:rPr lang="en-US" altLang="x-none">
                <a:effectLst>
                  <a:outerShdw blurRad="38100" dist="38100" dir="2700000" algn="tl">
                    <a:srgbClr val="000000"/>
                  </a:outerShdw>
                </a:effectLst>
                <a:ea typeface="ＭＳ Ｐゴシック" charset="-128"/>
              </a:rPr>
              <a:t>Cybercrime Victims</a:t>
            </a:r>
          </a:p>
        </p:txBody>
      </p:sp>
      <p:graphicFrame>
        <p:nvGraphicFramePr>
          <p:cNvPr id="9" name="Content Placeholder 8"/>
          <p:cNvGraphicFramePr>
            <a:graphicFrameLocks noGrp="1"/>
          </p:cNvGraphicFramePr>
          <p:nvPr>
            <p:ph idx="1"/>
          </p:nvPr>
        </p:nvGraphicFramePr>
        <p:xfrm>
          <a:off x="-252536" y="233264"/>
          <a:ext cx="957706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33375"/>
            <a:ext cx="8229600" cy="1600200"/>
          </a:xfrm>
        </p:spPr>
        <p:txBody>
          <a:bodyPr/>
          <a:lstStyle/>
          <a:p>
            <a:pPr eaLnBrk="1" fontAlgn="auto" hangingPunct="1">
              <a:spcAft>
                <a:spcPts val="0"/>
              </a:spcAft>
              <a:defRPr/>
            </a:pPr>
            <a:r>
              <a:rPr lang="en-US" dirty="0">
                <a:solidFill>
                  <a:schemeClr val="accent6">
                    <a:lumMod val="40000"/>
                    <a:lumOff val="60000"/>
                  </a:schemeClr>
                </a:solidFill>
              </a:rPr>
              <a:t>Working with Law Enforcement</a:t>
            </a:r>
          </a:p>
        </p:txBody>
      </p:sp>
      <p:sp>
        <p:nvSpPr>
          <p:cNvPr id="35842" name="Content Placeholder 2"/>
          <p:cNvSpPr>
            <a:spLocks noGrp="1"/>
          </p:cNvSpPr>
          <p:nvPr>
            <p:ph idx="1"/>
          </p:nvPr>
        </p:nvSpPr>
        <p:spPr>
          <a:xfrm>
            <a:off x="468313" y="2403475"/>
            <a:ext cx="8229600" cy="4525963"/>
          </a:xfrm>
        </p:spPr>
        <p:txBody>
          <a:bodyPr/>
          <a:lstStyle/>
          <a:p>
            <a:pPr eaLnBrk="1" hangingPunct="1">
              <a:buClr>
                <a:schemeClr val="accent6">
                  <a:lumMod val="60000"/>
                  <a:lumOff val="40000"/>
                </a:schemeClr>
              </a:buClr>
              <a:buSzPct val="140000"/>
              <a:buFont typeface="Arial" charset="0"/>
              <a:buChar char="•"/>
              <a:defRPr/>
            </a:pPr>
            <a:r>
              <a:rPr lang="en-US" altLang="x-none" sz="2800" dirty="0">
                <a:latin typeface="+mn-lt"/>
                <a:ea typeface="ＭＳ Ｐゴシック" charset="-128"/>
              </a:rPr>
              <a:t>Executive management and security administrators need to look upon law enforcement as a resource and tool</a:t>
            </a:r>
          </a:p>
          <a:p>
            <a:pPr eaLnBrk="1" hangingPunct="1">
              <a:spcBef>
                <a:spcPts val="1875"/>
              </a:spcBef>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Management needs to:</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Understand the criminal investigation process</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Understand the inputs that investigators need</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Understand the ways in which the victim </a:t>
            </a:r>
            <a:r>
              <a:rPr lang="en-US" altLang="x-none" sz="2000" dirty="0" smtClean="0">
                <a:latin typeface="+mn-lt"/>
                <a:ea typeface="ＭＳ Ｐゴシック" charset="-128"/>
              </a:rPr>
              <a:t>can                 contribute </a:t>
            </a:r>
            <a:r>
              <a:rPr lang="en-US" altLang="x-none" sz="2000" dirty="0">
                <a:latin typeface="+mn-lt"/>
                <a:ea typeface="ＭＳ Ｐゴシック" charset="-128"/>
              </a:rPr>
              <a:t>positively to the investigation</a:t>
            </a:r>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descr="f1.pdf"/>
          <p:cNvPicPr>
            <a:picLocks noChangeAspect="1"/>
          </p:cNvPicPr>
          <p:nvPr/>
        </p:nvPicPr>
        <p:blipFill>
          <a:blip r:embed="rId3">
            <a:extLst>
              <a:ext uri="{28A0092B-C50C-407E-A947-70E740481C1C}">
                <a14:useLocalDpi xmlns:a14="http://schemas.microsoft.com/office/drawing/2010/main" val="0"/>
              </a:ext>
            </a:extLst>
          </a:blip>
          <a:srcRect t="21576" b="12848"/>
          <a:stretch>
            <a:fillRect/>
          </a:stretch>
        </p:blipFill>
        <p:spPr bwMode="auto">
          <a:xfrm>
            <a:off x="755650" y="260350"/>
            <a:ext cx="7618413" cy="646588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bwMode="auto">
          <a:xfrm>
            <a:off x="914400" y="115888"/>
            <a:ext cx="8229600" cy="1600200"/>
          </a:xfrm>
        </p:spPr>
        <p:txBody>
          <a:bodyPr wrap="square" numCol="1" anchorCtr="0" compatLnSpc="1">
            <a:prstTxWarp prst="textNoShape">
              <a:avLst/>
            </a:prstTxWarp>
          </a:bodyPr>
          <a:lstStyle/>
          <a:p>
            <a:pPr eaLnBrk="1" hangingPunct="1">
              <a:defRPr/>
            </a:pPr>
            <a:r>
              <a:rPr lang="en-US" altLang="x-none" sz="7200" dirty="0">
                <a:solidFill>
                  <a:schemeClr val="accent6">
                    <a:lumMod val="40000"/>
                    <a:lumOff val="60000"/>
                  </a:schemeClr>
                </a:solidFill>
              </a:rPr>
              <a:t>Copyright</a:t>
            </a:r>
          </a:p>
        </p:txBody>
      </p:sp>
      <p:sp>
        <p:nvSpPr>
          <p:cNvPr id="39938" name="Rectangle 3"/>
          <p:cNvSpPr>
            <a:spLocks noGrp="1" noChangeArrowheads="1"/>
          </p:cNvSpPr>
          <p:nvPr>
            <p:ph idx="1"/>
          </p:nvPr>
        </p:nvSpPr>
        <p:spPr>
          <a:xfrm>
            <a:off x="457200" y="2708275"/>
            <a:ext cx="8229600" cy="3889375"/>
          </a:xfrm>
        </p:spPr>
        <p:txBody>
          <a:bodyPr/>
          <a:lstStyle/>
          <a:p>
            <a:pPr eaLnBrk="1" hangingPunct="1">
              <a:lnSpc>
                <a:spcPct val="90000"/>
              </a:lnSpc>
              <a:spcBef>
                <a:spcPts val="1225"/>
              </a:spcBef>
              <a:buClr>
                <a:schemeClr val="accent6">
                  <a:lumMod val="60000"/>
                  <a:lumOff val="40000"/>
                </a:schemeClr>
              </a:buClr>
              <a:buSzPct val="140000"/>
              <a:buFont typeface="Arial" charset="0"/>
              <a:buChar char="•"/>
              <a:defRPr/>
            </a:pPr>
            <a:r>
              <a:rPr lang="en-US" altLang="x-none" sz="2800" dirty="0">
                <a:latin typeface="+mn-lt"/>
                <a:ea typeface="ＭＳ Ｐゴシック" charset="-128"/>
              </a:rPr>
              <a:t>Protects tangible or fixed expression of an idea but not the idea itself</a:t>
            </a:r>
          </a:p>
          <a:p>
            <a:pPr eaLnBrk="1" hangingPunct="1">
              <a:lnSpc>
                <a:spcPct val="90000"/>
              </a:lnSpc>
              <a:spcBef>
                <a:spcPts val="1200"/>
              </a:spcBef>
              <a:buClr>
                <a:schemeClr val="accent6">
                  <a:lumMod val="60000"/>
                  <a:lumOff val="40000"/>
                </a:schemeClr>
              </a:buClr>
              <a:buSzPct val="140000"/>
              <a:buFont typeface="Arial" charset="0"/>
              <a:buChar char="•"/>
              <a:defRPr/>
            </a:pPr>
            <a:r>
              <a:rPr lang="en-US" altLang="x-none" sz="2800" dirty="0">
                <a:latin typeface="+mn-lt"/>
                <a:ea typeface="ＭＳ Ｐゴシック" charset="-128"/>
              </a:rPr>
              <a:t>Creator can claim and file copyright at a national government copyright office if:</a:t>
            </a:r>
          </a:p>
          <a:p>
            <a:pPr marL="1174750" lvl="1" indent="-342900" eaLnBrk="1" hangingPunct="1">
              <a:lnSpc>
                <a:spcPct val="90000"/>
              </a:lnSpc>
              <a:spcBef>
                <a:spcPts val="1000"/>
              </a:spcBef>
              <a:buClr>
                <a:schemeClr val="accent6">
                  <a:lumMod val="60000"/>
                  <a:lumOff val="40000"/>
                </a:schemeClr>
              </a:buClr>
              <a:buSzPct val="140000"/>
              <a:buFont typeface="Arial" charset="0"/>
              <a:buChar char="•"/>
              <a:defRPr/>
            </a:pPr>
            <a:r>
              <a:rPr lang="en-US" altLang="x-none" sz="2200" dirty="0">
                <a:latin typeface="+mn-lt"/>
                <a:ea typeface="ＭＳ Ｐゴシック" charset="-128"/>
              </a:rPr>
              <a:t>Proposed work is original</a:t>
            </a:r>
          </a:p>
          <a:p>
            <a:pPr marL="1174750" lvl="1" indent="-342900" eaLnBrk="1" hangingPunct="1">
              <a:lnSpc>
                <a:spcPct val="90000"/>
              </a:lnSpc>
              <a:spcBef>
                <a:spcPts val="1000"/>
              </a:spcBef>
              <a:buClr>
                <a:schemeClr val="accent6">
                  <a:lumMod val="60000"/>
                  <a:lumOff val="40000"/>
                </a:schemeClr>
              </a:buClr>
              <a:buSzPct val="140000"/>
              <a:buFont typeface="Arial" charset="0"/>
              <a:buChar char="•"/>
              <a:defRPr/>
            </a:pPr>
            <a:r>
              <a:rPr lang="en-US" altLang="x-none" sz="2200" dirty="0">
                <a:latin typeface="+mn-lt"/>
                <a:ea typeface="ＭＳ Ｐゴシック" charset="-128"/>
              </a:rPr>
              <a:t>Creator has put original idea in concrete form</a:t>
            </a: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title"/>
          </p:nvPr>
        </p:nvSpPr>
        <p:spPr bwMode="auto">
          <a:xfrm>
            <a:off x="468313" y="-242888"/>
            <a:ext cx="8229600" cy="1600201"/>
          </a:xfrm>
        </p:spPr>
        <p:txBody>
          <a:bodyPr wrap="square" numCol="1" anchorCtr="0" compatLnSpc="1">
            <a:prstTxWarp prst="textNoShape">
              <a:avLst/>
            </a:prstTxWarp>
          </a:bodyPr>
          <a:lstStyle/>
          <a:p>
            <a:pPr eaLnBrk="1" hangingPunct="1">
              <a:defRPr/>
            </a:pPr>
            <a:r>
              <a:rPr lang="en-US" altLang="x-none" sz="6600" dirty="0">
                <a:solidFill>
                  <a:schemeClr val="accent6">
                    <a:lumMod val="40000"/>
                    <a:lumOff val="60000"/>
                  </a:schemeClr>
                </a:solidFill>
                <a:effectLst/>
                <a:ea typeface="ＭＳ Ｐゴシック" charset="-128"/>
              </a:rPr>
              <a:t>Copyright Rights</a:t>
            </a:r>
          </a:p>
        </p:txBody>
      </p:sp>
      <p:sp>
        <p:nvSpPr>
          <p:cNvPr id="217091" name="Rectangle 3"/>
          <p:cNvSpPr>
            <a:spLocks noGrp="1" noChangeArrowheads="1"/>
          </p:cNvSpPr>
          <p:nvPr>
            <p:ph sz="half" idx="2"/>
          </p:nvPr>
        </p:nvSpPr>
        <p:spPr>
          <a:xfrm>
            <a:off x="211138" y="1924050"/>
            <a:ext cx="4056062" cy="5313363"/>
          </a:xfrm>
        </p:spPr>
        <p:txBody>
          <a:bodyPr rtlCol="0">
            <a:normAutofit/>
          </a:bodyPr>
          <a:lstStyle/>
          <a:p>
            <a:pPr marL="457200" lvl="1" indent="-457200" eaLnBrk="1" fontAlgn="auto" hangingPunct="1">
              <a:lnSpc>
                <a:spcPct val="90000"/>
              </a:lnSpc>
              <a:spcBef>
                <a:spcPts val="1225"/>
              </a:spcBef>
              <a:spcAft>
                <a:spcPts val="0"/>
              </a:spcAft>
              <a:buClr>
                <a:schemeClr val="accent6">
                  <a:lumMod val="60000"/>
                  <a:lumOff val="40000"/>
                </a:schemeClr>
              </a:buClr>
              <a:buSzPct val="140000"/>
              <a:buFont typeface="Arial" charset="0"/>
              <a:buChar char="•"/>
              <a:defRPr/>
            </a:pPr>
            <a:r>
              <a:rPr lang="en-US" sz="2600" dirty="0">
                <a:solidFill>
                  <a:schemeClr val="tx1">
                    <a:lumMod val="50000"/>
                    <a:lumOff val="50000"/>
                  </a:schemeClr>
                </a:solidFill>
                <a:latin typeface="+mn-lt"/>
                <a:cs typeface="ＭＳ Ｐゴシック" charset="0"/>
              </a:rPr>
              <a:t>C</a:t>
            </a:r>
            <a:r>
              <a:rPr lang="en-US" sz="2600" dirty="0" smtClean="0">
                <a:solidFill>
                  <a:schemeClr val="tx1">
                    <a:lumMod val="50000"/>
                    <a:lumOff val="50000"/>
                  </a:schemeClr>
                </a:solidFill>
                <a:latin typeface="+mn-lt"/>
                <a:cs typeface="ＭＳ Ｐゴシック" charset="0"/>
              </a:rPr>
              <a:t>opyright </a:t>
            </a:r>
            <a:r>
              <a:rPr lang="en-US" sz="2600" dirty="0">
                <a:solidFill>
                  <a:schemeClr val="tx1">
                    <a:lumMod val="50000"/>
                    <a:lumOff val="50000"/>
                  </a:schemeClr>
                </a:solidFill>
                <a:latin typeface="+mn-lt"/>
                <a:cs typeface="ＭＳ Ｐゴシック" charset="0"/>
              </a:rPr>
              <a:t>owner has these exclusive rights, protected against infringement:</a:t>
            </a:r>
          </a:p>
          <a:p>
            <a:pPr marL="900684" lvl="1" indent="-342900" eaLnBrk="1" fontAlgn="auto" hangingPunct="1">
              <a:lnSpc>
                <a:spcPct val="70000"/>
              </a:lnSpc>
              <a:spcBef>
                <a:spcPts val="28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R</a:t>
            </a:r>
            <a:r>
              <a:rPr lang="en-US" sz="1900" dirty="0" smtClean="0">
                <a:solidFill>
                  <a:schemeClr val="tx1">
                    <a:lumMod val="50000"/>
                    <a:lumOff val="50000"/>
                  </a:schemeClr>
                </a:solidFill>
                <a:latin typeface="+mn-lt"/>
              </a:rPr>
              <a:t>eproduction </a:t>
            </a:r>
            <a:r>
              <a:rPr lang="en-US" sz="1900" dirty="0">
                <a:solidFill>
                  <a:schemeClr val="tx1">
                    <a:lumMod val="50000"/>
                    <a:lumOff val="50000"/>
                  </a:schemeClr>
                </a:solidFill>
                <a:latin typeface="+mn-lt"/>
              </a:rPr>
              <a:t>right</a:t>
            </a:r>
          </a:p>
          <a:p>
            <a:pPr marL="900684" lvl="1" indent="-342900" eaLnBrk="1" fontAlgn="auto" hangingPunct="1">
              <a:lnSpc>
                <a:spcPct val="6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M</a:t>
            </a:r>
            <a:r>
              <a:rPr lang="en-US" sz="1900" dirty="0" smtClean="0">
                <a:solidFill>
                  <a:schemeClr val="tx1">
                    <a:lumMod val="50000"/>
                    <a:lumOff val="50000"/>
                  </a:schemeClr>
                </a:solidFill>
                <a:latin typeface="+mn-lt"/>
              </a:rPr>
              <a:t>odification </a:t>
            </a:r>
            <a:r>
              <a:rPr lang="en-US" sz="1900" dirty="0">
                <a:solidFill>
                  <a:schemeClr val="tx1">
                    <a:lumMod val="50000"/>
                    <a:lumOff val="50000"/>
                  </a:schemeClr>
                </a:solidFill>
                <a:latin typeface="+mn-lt"/>
              </a:rPr>
              <a:t>right</a:t>
            </a:r>
          </a:p>
          <a:p>
            <a:pPr marL="900684" lvl="1" indent="-342900" eaLnBrk="1" fontAlgn="auto" hangingPunct="1">
              <a:lnSpc>
                <a:spcPct val="6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D</a:t>
            </a:r>
            <a:r>
              <a:rPr lang="en-US" sz="1900" dirty="0" smtClean="0">
                <a:solidFill>
                  <a:schemeClr val="tx1">
                    <a:lumMod val="50000"/>
                    <a:lumOff val="50000"/>
                  </a:schemeClr>
                </a:solidFill>
                <a:latin typeface="+mn-lt"/>
              </a:rPr>
              <a:t>istribution </a:t>
            </a:r>
            <a:r>
              <a:rPr lang="en-US" sz="1900" dirty="0">
                <a:solidFill>
                  <a:schemeClr val="tx1">
                    <a:lumMod val="50000"/>
                    <a:lumOff val="50000"/>
                  </a:schemeClr>
                </a:solidFill>
                <a:latin typeface="+mn-lt"/>
              </a:rPr>
              <a:t>right</a:t>
            </a:r>
          </a:p>
          <a:p>
            <a:pPr marL="900684" lvl="1" indent="-342900" eaLnBrk="1" fontAlgn="auto" hangingPunct="1">
              <a:lnSpc>
                <a:spcPct val="6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P</a:t>
            </a:r>
            <a:r>
              <a:rPr lang="en-US" sz="1900" dirty="0" smtClean="0">
                <a:solidFill>
                  <a:schemeClr val="tx1">
                    <a:lumMod val="50000"/>
                    <a:lumOff val="50000"/>
                  </a:schemeClr>
                </a:solidFill>
                <a:latin typeface="+mn-lt"/>
              </a:rPr>
              <a:t>ublic</a:t>
            </a:r>
            <a:r>
              <a:rPr lang="en-US" sz="1900" dirty="0">
                <a:solidFill>
                  <a:schemeClr val="tx1">
                    <a:lumMod val="50000"/>
                    <a:lumOff val="50000"/>
                  </a:schemeClr>
                </a:solidFill>
                <a:latin typeface="+mn-lt"/>
              </a:rPr>
              <a:t>-performance right</a:t>
            </a:r>
          </a:p>
          <a:p>
            <a:pPr marL="900684" lvl="1" indent="-342900" eaLnBrk="1" fontAlgn="auto" hangingPunct="1">
              <a:lnSpc>
                <a:spcPct val="6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P</a:t>
            </a:r>
            <a:r>
              <a:rPr lang="en-US" sz="1900" dirty="0" smtClean="0">
                <a:solidFill>
                  <a:schemeClr val="tx1">
                    <a:lumMod val="50000"/>
                    <a:lumOff val="50000"/>
                  </a:schemeClr>
                </a:solidFill>
                <a:latin typeface="+mn-lt"/>
              </a:rPr>
              <a:t>ublic</a:t>
            </a:r>
            <a:r>
              <a:rPr lang="en-US" sz="1900" dirty="0">
                <a:solidFill>
                  <a:schemeClr val="tx1">
                    <a:lumMod val="50000"/>
                    <a:lumOff val="50000"/>
                  </a:schemeClr>
                </a:solidFill>
                <a:latin typeface="+mn-lt"/>
              </a:rPr>
              <a:t>-display right</a:t>
            </a:r>
          </a:p>
        </p:txBody>
      </p:sp>
      <p:sp>
        <p:nvSpPr>
          <p:cNvPr id="6" name="Content Placeholder 5"/>
          <p:cNvSpPr>
            <a:spLocks noGrp="1"/>
          </p:cNvSpPr>
          <p:nvPr>
            <p:ph sz="quarter" idx="13"/>
          </p:nvPr>
        </p:nvSpPr>
        <p:spPr>
          <a:xfrm>
            <a:off x="4754563" y="1773238"/>
            <a:ext cx="4210050" cy="5084762"/>
          </a:xfrm>
        </p:spPr>
        <p:txBody>
          <a:bodyPr rtlCol="0">
            <a:normAutofit/>
          </a:bodyPr>
          <a:lstStyle/>
          <a:p>
            <a:pPr marL="342900" lvl="1" indent="-342900" eaLnBrk="1" fontAlgn="auto" hangingPunct="1">
              <a:lnSpc>
                <a:spcPct val="90000"/>
              </a:lnSpc>
              <a:spcBef>
                <a:spcPts val="1225"/>
              </a:spcBef>
              <a:spcAft>
                <a:spcPts val="0"/>
              </a:spcAft>
              <a:buClr>
                <a:srgbClr val="FFB41B"/>
              </a:buClr>
              <a:buFont typeface="Arial" pitchFamily="34" charset="0"/>
              <a:buChar char="•"/>
              <a:defRPr/>
            </a:pPr>
            <a:r>
              <a:rPr lang="en-US" sz="2600" dirty="0" smtClean="0">
                <a:solidFill>
                  <a:schemeClr val="tx1">
                    <a:lumMod val="50000"/>
                    <a:lumOff val="50000"/>
                  </a:schemeClr>
                </a:solidFill>
                <a:cs typeface="ＭＳ Ｐゴシック" charset="0"/>
              </a:rPr>
              <a:t>Examples include</a:t>
            </a:r>
            <a:r>
              <a:rPr lang="en-US" sz="2600" dirty="0">
                <a:solidFill>
                  <a:schemeClr val="tx1">
                    <a:lumMod val="50000"/>
                    <a:lumOff val="50000"/>
                  </a:schemeClr>
                </a:solidFill>
                <a:cs typeface="ＭＳ Ｐゴシック" charset="0"/>
              </a:rPr>
              <a:t>:</a:t>
            </a:r>
          </a:p>
          <a:p>
            <a:pPr marL="900684" lvl="1" indent="-342900" eaLnBrk="1" fontAlgn="auto" hangingPunct="1">
              <a:lnSpc>
                <a:spcPct val="70000"/>
              </a:lnSpc>
              <a:spcBef>
                <a:spcPts val="28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L</a:t>
            </a:r>
            <a:r>
              <a:rPr lang="en-US" sz="1900" dirty="0" smtClean="0">
                <a:solidFill>
                  <a:schemeClr val="tx1">
                    <a:lumMod val="50000"/>
                    <a:lumOff val="50000"/>
                  </a:schemeClr>
                </a:solidFill>
                <a:latin typeface="+mn-lt"/>
              </a:rPr>
              <a:t>iterary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M</a:t>
            </a:r>
            <a:r>
              <a:rPr lang="en-US" sz="1900" dirty="0" smtClean="0">
                <a:solidFill>
                  <a:schemeClr val="tx1">
                    <a:lumMod val="50000"/>
                    <a:lumOff val="50000"/>
                  </a:schemeClr>
                </a:solidFill>
                <a:latin typeface="+mn-lt"/>
              </a:rPr>
              <a:t>usical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D</a:t>
            </a:r>
            <a:r>
              <a:rPr lang="en-US" sz="1900" dirty="0" smtClean="0">
                <a:solidFill>
                  <a:schemeClr val="tx1">
                    <a:lumMod val="50000"/>
                    <a:lumOff val="50000"/>
                  </a:schemeClr>
                </a:solidFill>
                <a:latin typeface="+mn-lt"/>
              </a:rPr>
              <a:t>ramatic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P</a:t>
            </a:r>
            <a:r>
              <a:rPr lang="en-US" sz="1900" dirty="0" smtClean="0">
                <a:solidFill>
                  <a:schemeClr val="tx1">
                    <a:lumMod val="50000"/>
                    <a:lumOff val="50000"/>
                  </a:schemeClr>
                </a:solidFill>
                <a:latin typeface="+mn-lt"/>
              </a:rPr>
              <a:t>antomimes </a:t>
            </a:r>
            <a:r>
              <a:rPr lang="en-US" sz="1900" dirty="0">
                <a:solidFill>
                  <a:schemeClr val="tx1">
                    <a:lumMod val="50000"/>
                    <a:lumOff val="50000"/>
                  </a:schemeClr>
                </a:solidFill>
                <a:latin typeface="+mn-lt"/>
              </a:rPr>
              <a:t>and </a:t>
            </a:r>
            <a:r>
              <a:rPr lang="en-US" sz="1900" dirty="0" smtClean="0">
                <a:solidFill>
                  <a:schemeClr val="tx1">
                    <a:lumMod val="50000"/>
                    <a:lumOff val="50000"/>
                  </a:schemeClr>
                </a:solidFill>
                <a:latin typeface="+mn-lt"/>
              </a:rPr>
              <a:t>	choreographic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P</a:t>
            </a:r>
            <a:r>
              <a:rPr lang="en-US" sz="1900" dirty="0" smtClean="0">
                <a:solidFill>
                  <a:schemeClr val="tx1">
                    <a:lumMod val="50000"/>
                    <a:lumOff val="50000"/>
                  </a:schemeClr>
                </a:solidFill>
                <a:latin typeface="+mn-lt"/>
              </a:rPr>
              <a:t>ictorial</a:t>
            </a:r>
            <a:r>
              <a:rPr lang="en-US" sz="1900" dirty="0">
                <a:solidFill>
                  <a:schemeClr val="tx1">
                    <a:lumMod val="50000"/>
                    <a:lumOff val="50000"/>
                  </a:schemeClr>
                </a:solidFill>
                <a:latin typeface="+mn-lt"/>
              </a:rPr>
              <a:t>, graphic, </a:t>
            </a:r>
            <a:r>
              <a:rPr lang="en-US" sz="1900" dirty="0" smtClean="0">
                <a:solidFill>
                  <a:schemeClr val="tx1">
                    <a:lumMod val="50000"/>
                    <a:lumOff val="50000"/>
                  </a:schemeClr>
                </a:solidFill>
                <a:latin typeface="+mn-lt"/>
              </a:rPr>
              <a:t>and 	sculptural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M</a:t>
            </a:r>
            <a:r>
              <a:rPr lang="en-US" sz="1900" dirty="0" smtClean="0">
                <a:solidFill>
                  <a:schemeClr val="tx1">
                    <a:lumMod val="50000"/>
                    <a:lumOff val="50000"/>
                  </a:schemeClr>
                </a:solidFill>
                <a:latin typeface="+mn-lt"/>
              </a:rPr>
              <a:t>otion </a:t>
            </a:r>
            <a:r>
              <a:rPr lang="en-US" sz="1900" dirty="0">
                <a:solidFill>
                  <a:schemeClr val="tx1">
                    <a:lumMod val="50000"/>
                    <a:lumOff val="50000"/>
                  </a:schemeClr>
                </a:solidFill>
                <a:latin typeface="+mn-lt"/>
              </a:rPr>
              <a:t>pictures and other </a:t>
            </a:r>
            <a:r>
              <a:rPr lang="en-US" sz="1900" dirty="0" smtClean="0">
                <a:solidFill>
                  <a:schemeClr val="tx1">
                    <a:lumMod val="50000"/>
                    <a:lumOff val="50000"/>
                  </a:schemeClr>
                </a:solidFill>
                <a:latin typeface="+mn-lt"/>
              </a:rPr>
              <a:t>	audiovisual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S</a:t>
            </a:r>
            <a:r>
              <a:rPr lang="en-US" sz="1900" dirty="0" smtClean="0">
                <a:solidFill>
                  <a:schemeClr val="tx1">
                    <a:lumMod val="50000"/>
                    <a:lumOff val="50000"/>
                  </a:schemeClr>
                </a:solidFill>
                <a:latin typeface="+mn-lt"/>
              </a:rPr>
              <a:t>ound </a:t>
            </a:r>
            <a:r>
              <a:rPr lang="en-US" sz="1900" dirty="0">
                <a:solidFill>
                  <a:schemeClr val="tx1">
                    <a:lumMod val="50000"/>
                    <a:lumOff val="50000"/>
                  </a:schemeClr>
                </a:solidFill>
                <a:latin typeface="+mn-lt"/>
              </a:rPr>
              <a:t>recordings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A</a:t>
            </a:r>
            <a:r>
              <a:rPr lang="en-US" sz="1900" dirty="0" smtClean="0">
                <a:solidFill>
                  <a:schemeClr val="tx1">
                    <a:lumMod val="50000"/>
                    <a:lumOff val="50000"/>
                  </a:schemeClr>
                </a:solidFill>
                <a:latin typeface="+mn-lt"/>
              </a:rPr>
              <a:t>rchitectural </a:t>
            </a:r>
            <a:r>
              <a:rPr lang="en-US" sz="1900" dirty="0">
                <a:solidFill>
                  <a:schemeClr val="tx1">
                    <a:lumMod val="50000"/>
                    <a:lumOff val="50000"/>
                  </a:schemeClr>
                </a:solidFill>
                <a:latin typeface="+mn-lt"/>
              </a:rPr>
              <a:t>works</a:t>
            </a:r>
          </a:p>
          <a:p>
            <a:pPr marL="900684" lvl="1" indent="-342900" eaLnBrk="1" fontAlgn="auto" hangingPunct="1">
              <a:lnSpc>
                <a:spcPct val="70000"/>
              </a:lnSpc>
              <a:spcBef>
                <a:spcPts val="1000"/>
              </a:spcBef>
              <a:spcAft>
                <a:spcPts val="600"/>
              </a:spcAft>
              <a:buClr>
                <a:schemeClr val="accent6">
                  <a:lumMod val="60000"/>
                  <a:lumOff val="40000"/>
                </a:schemeClr>
              </a:buClr>
              <a:buSzPct val="140000"/>
              <a:buFont typeface="Arial" charset="0"/>
              <a:buChar char="•"/>
              <a:defRPr/>
            </a:pPr>
            <a:r>
              <a:rPr lang="en-US" sz="1900" dirty="0">
                <a:solidFill>
                  <a:schemeClr val="tx1">
                    <a:lumMod val="50000"/>
                    <a:lumOff val="50000"/>
                  </a:schemeClr>
                </a:solidFill>
                <a:latin typeface="+mn-lt"/>
              </a:rPr>
              <a:t>S</a:t>
            </a:r>
            <a:r>
              <a:rPr lang="en-US" sz="1900" dirty="0" smtClean="0">
                <a:solidFill>
                  <a:schemeClr val="tx1">
                    <a:lumMod val="50000"/>
                    <a:lumOff val="50000"/>
                  </a:schemeClr>
                </a:solidFill>
                <a:latin typeface="+mn-lt"/>
              </a:rPr>
              <a:t>oftware</a:t>
            </a:r>
            <a:r>
              <a:rPr lang="en-US" sz="1900" dirty="0">
                <a:solidFill>
                  <a:schemeClr val="tx1">
                    <a:lumMod val="50000"/>
                    <a:lumOff val="50000"/>
                  </a:schemeClr>
                </a:solidFill>
                <a:latin typeface="+mn-lt"/>
              </a:rPr>
              <a:t>-related works</a:t>
            </a:r>
          </a:p>
          <a:p>
            <a:pPr eaLnBrk="1" fontAlgn="auto" hangingPunct="1">
              <a:lnSpc>
                <a:spcPct val="80000"/>
              </a:lnSpc>
              <a:spcAft>
                <a:spcPts val="0"/>
              </a:spcAft>
              <a:defRPr/>
            </a:pPr>
            <a:endParaRPr lang="en-US" sz="1400" dirty="0">
              <a:solidFill>
                <a:schemeClr val="tx1">
                  <a:lumMod val="50000"/>
                  <a:lumOff val="50000"/>
                </a:schemeClr>
              </a:solidFill>
              <a:effectLst>
                <a:outerShdw blurRad="38100" dist="38100" dir="2700000" algn="tl">
                  <a:srgbClr val="0064E2"/>
                </a:outerShdw>
              </a:effectLst>
              <a:latin typeface="Corbel"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bwMode="auto">
          <a:xfrm>
            <a:off x="468313" y="-171450"/>
            <a:ext cx="8229600" cy="1600200"/>
          </a:xfrm>
        </p:spPr>
        <p:txBody>
          <a:bodyPr wrap="square" numCol="1" anchorCtr="0" compatLnSpc="1">
            <a:prstTxWarp prst="textNoShape">
              <a:avLst/>
            </a:prstTxWarp>
          </a:bodyPr>
          <a:lstStyle/>
          <a:p>
            <a:pPr eaLnBrk="1" hangingPunct="1">
              <a:defRPr/>
            </a:pPr>
            <a:r>
              <a:rPr lang="en-US" altLang="x-none" sz="8000" dirty="0">
                <a:solidFill>
                  <a:schemeClr val="accent6">
                    <a:lumMod val="40000"/>
                    <a:lumOff val="60000"/>
                  </a:schemeClr>
                </a:solidFill>
              </a:rPr>
              <a:t>Patent</a:t>
            </a:r>
          </a:p>
        </p:txBody>
      </p:sp>
      <p:sp>
        <p:nvSpPr>
          <p:cNvPr id="44034" name="Rectangle 3"/>
          <p:cNvSpPr>
            <a:spLocks noGrp="1" noChangeArrowheads="1"/>
          </p:cNvSpPr>
          <p:nvPr>
            <p:ph idx="1"/>
          </p:nvPr>
        </p:nvSpPr>
        <p:spPr>
          <a:xfrm>
            <a:off x="468313" y="1773238"/>
            <a:ext cx="8382000" cy="2598737"/>
          </a:xfrm>
        </p:spPr>
        <p:txBody>
          <a:bodyPr/>
          <a:lstStyle/>
          <a:p>
            <a:pPr marL="342900" lvl="1" indent="-342900" eaLnBrk="1" hangingPunct="1">
              <a:lnSpc>
                <a:spcPct val="90000"/>
              </a:lnSpc>
              <a:spcBef>
                <a:spcPts val="1225"/>
              </a:spcBef>
              <a:buClr>
                <a:schemeClr val="accent6">
                  <a:lumMod val="60000"/>
                  <a:lumOff val="40000"/>
                </a:schemeClr>
              </a:buClr>
              <a:buSzPct val="140000"/>
              <a:buFont typeface="Arial" charset="0"/>
              <a:buChar char="•"/>
              <a:defRPr/>
            </a:pPr>
            <a:r>
              <a:rPr lang="en-US" altLang="x-none" sz="2400" dirty="0">
                <a:latin typeface="+mn-lt"/>
                <a:ea typeface="ＭＳ Ｐゴシック" charset="-128"/>
              </a:rPr>
              <a:t>Grant a property right to the inventor</a:t>
            </a:r>
          </a:p>
          <a:p>
            <a:pPr marL="342900" lvl="1" indent="-342900" eaLnBrk="1" hangingPunct="1">
              <a:lnSpc>
                <a:spcPct val="90000"/>
              </a:lnSpc>
              <a:spcBef>
                <a:spcPts val="1225"/>
              </a:spcBef>
              <a:buClr>
                <a:schemeClr val="accent6">
                  <a:lumMod val="60000"/>
                  <a:lumOff val="40000"/>
                </a:schemeClr>
              </a:buClr>
              <a:buSzPct val="140000"/>
              <a:buFont typeface="Arial" charset="0"/>
              <a:buChar char="•"/>
              <a:defRPr/>
            </a:pPr>
            <a:r>
              <a:rPr lang="en-US" altLang="en-US" sz="2400" dirty="0">
                <a:latin typeface="+mn-lt"/>
                <a:ea typeface="ＭＳ Ｐゴシック" charset="-128"/>
              </a:rPr>
              <a:t>“</a:t>
            </a:r>
            <a:r>
              <a:rPr lang="en-US" altLang="x-none" sz="2400" dirty="0">
                <a:latin typeface="+mn-lt"/>
                <a:ea typeface="ＭＳ Ｐゴシック" charset="-128"/>
              </a:rPr>
              <a:t>The right to exclude others from making, using, offering for sale, or selling</a:t>
            </a:r>
            <a:r>
              <a:rPr lang="en-US" altLang="en-US" sz="2400" dirty="0">
                <a:latin typeface="+mn-lt"/>
                <a:ea typeface="ＭＳ Ｐゴシック" charset="-128"/>
              </a:rPr>
              <a:t>”</a:t>
            </a:r>
            <a:r>
              <a:rPr lang="en-US" altLang="x-none" sz="2400" dirty="0">
                <a:latin typeface="+mn-lt"/>
                <a:ea typeface="ＭＳ Ｐゴシック" charset="-128"/>
              </a:rPr>
              <a:t> the invention in the United States or </a:t>
            </a:r>
            <a:r>
              <a:rPr lang="en-US" altLang="en-US" sz="2400" dirty="0">
                <a:latin typeface="+mn-lt"/>
                <a:ea typeface="ＭＳ Ｐゴシック" charset="-128"/>
              </a:rPr>
              <a:t>“</a:t>
            </a:r>
            <a:r>
              <a:rPr lang="en-US" altLang="x-none" sz="2400" dirty="0">
                <a:latin typeface="+mn-lt"/>
                <a:ea typeface="ＭＳ Ｐゴシック" charset="-128"/>
              </a:rPr>
              <a:t>importing</a:t>
            </a:r>
            <a:r>
              <a:rPr lang="en-US" altLang="en-US" sz="2400" dirty="0">
                <a:latin typeface="+mn-lt"/>
                <a:ea typeface="ＭＳ Ｐゴシック" charset="-128"/>
              </a:rPr>
              <a:t>”</a:t>
            </a:r>
            <a:r>
              <a:rPr lang="en-US" altLang="x-none" sz="2400" dirty="0">
                <a:latin typeface="+mn-lt"/>
                <a:ea typeface="ＭＳ Ｐゴシック" charset="-128"/>
              </a:rPr>
              <a:t> the invention into the United States</a:t>
            </a:r>
          </a:p>
          <a:p>
            <a:pPr marL="342900" lvl="1" indent="-342900" eaLnBrk="1" hangingPunct="1">
              <a:lnSpc>
                <a:spcPct val="90000"/>
              </a:lnSpc>
              <a:spcBef>
                <a:spcPts val="1225"/>
              </a:spcBef>
              <a:buClr>
                <a:schemeClr val="accent6">
                  <a:lumMod val="60000"/>
                  <a:lumOff val="40000"/>
                </a:schemeClr>
              </a:buClr>
              <a:buSzPct val="140000"/>
              <a:buFont typeface="Arial" charset="0"/>
              <a:buChar char="•"/>
              <a:defRPr/>
            </a:pPr>
            <a:r>
              <a:rPr lang="en-US" altLang="x-none" sz="2400" dirty="0">
                <a:latin typeface="+mn-lt"/>
                <a:ea typeface="ＭＳ Ｐゴシック" charset="-128"/>
              </a:rPr>
              <a:t>Types:</a:t>
            </a:r>
          </a:p>
        </p:txBody>
      </p:sp>
      <p:graphicFrame>
        <p:nvGraphicFramePr>
          <p:cNvPr id="4" name="Diagram 3"/>
          <p:cNvGraphicFramePr/>
          <p:nvPr/>
        </p:nvGraphicFramePr>
        <p:xfrm>
          <a:off x="1187624" y="4005064"/>
          <a:ext cx="6915726" cy="27450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bwMode="auto">
          <a:xfrm>
            <a:off x="4500563" y="260350"/>
            <a:ext cx="4767262" cy="1066800"/>
          </a:xfrm>
        </p:spPr>
        <p:txBody>
          <a:bodyPr wrap="square" numCol="1" anchorCtr="0" compatLnSpc="1">
            <a:prstTxWarp prst="textNoShape">
              <a:avLst/>
            </a:prstTxWarp>
          </a:bodyPr>
          <a:lstStyle/>
          <a:p>
            <a:pPr eaLnBrk="1" hangingPunct="1">
              <a:defRPr/>
            </a:pPr>
            <a:r>
              <a:rPr lang="en-US" altLang="x-none" sz="6600" dirty="0">
                <a:solidFill>
                  <a:schemeClr val="accent6">
                    <a:lumMod val="40000"/>
                    <a:lumOff val="60000"/>
                  </a:schemeClr>
                </a:solidFill>
                <a:effectLst/>
                <a:ea typeface="ＭＳ Ｐゴシック" charset="-128"/>
              </a:rPr>
              <a:t>Trademark</a:t>
            </a:r>
          </a:p>
        </p:txBody>
      </p:sp>
      <p:sp>
        <p:nvSpPr>
          <p:cNvPr id="46082" name="Rectangle 3"/>
          <p:cNvSpPr>
            <a:spLocks noGrp="1" noChangeArrowheads="1"/>
          </p:cNvSpPr>
          <p:nvPr>
            <p:ph type="body" sz="half" idx="2"/>
          </p:nvPr>
        </p:nvSpPr>
        <p:spPr>
          <a:xfrm>
            <a:off x="395288" y="620713"/>
            <a:ext cx="4176712" cy="6048375"/>
          </a:xfrm>
        </p:spPr>
        <p:txBody>
          <a:bodyPr/>
          <a:lstStyle/>
          <a:p>
            <a:pPr marL="342900" lvl="1" indent="-342900" eaLnBrk="1" hangingPunct="1">
              <a:lnSpc>
                <a:spcPct val="90000"/>
              </a:lnSpc>
              <a:spcBef>
                <a:spcPts val="625"/>
              </a:spcBef>
              <a:buClr>
                <a:schemeClr val="accent6">
                  <a:lumMod val="60000"/>
                  <a:lumOff val="40000"/>
                </a:schemeClr>
              </a:buClr>
              <a:buSzPct val="140000"/>
              <a:buFont typeface="Arial" charset="0"/>
              <a:buChar char="•"/>
              <a:defRPr/>
            </a:pPr>
            <a:r>
              <a:rPr lang="en-US" altLang="x-none" sz="2400" dirty="0">
                <a:latin typeface="+mn-lt"/>
                <a:ea typeface="ＭＳ Ｐゴシック" charset="-128"/>
              </a:rPr>
              <a:t>A word, name, symbol, or device </a:t>
            </a:r>
          </a:p>
          <a:p>
            <a:pPr marL="342900" lvl="1" indent="-342900"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400" dirty="0">
                <a:latin typeface="+mn-lt"/>
                <a:ea typeface="ＭＳ Ｐゴシック" charset="-128"/>
              </a:rPr>
              <a:t>Used in trade with goods</a:t>
            </a:r>
          </a:p>
          <a:p>
            <a:pPr marL="342900" lvl="1" indent="-342900"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400" dirty="0">
                <a:latin typeface="+mn-lt"/>
                <a:ea typeface="ＭＳ Ｐゴシック" charset="-128"/>
              </a:rPr>
              <a:t>Indicates source of goods </a:t>
            </a:r>
          </a:p>
          <a:p>
            <a:pPr marL="342900" lvl="1" indent="-342900"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400" dirty="0">
                <a:latin typeface="+mn-lt"/>
                <a:ea typeface="ＭＳ Ｐゴシック" charset="-128"/>
              </a:rPr>
              <a:t>Distinguishes them from    goods of others</a:t>
            </a:r>
          </a:p>
          <a:p>
            <a:pPr marL="342900" lvl="1" indent="-342900" eaLnBrk="1" hangingPunct="1">
              <a:lnSpc>
                <a:spcPct val="90000"/>
              </a:lnSpc>
              <a:spcBef>
                <a:spcPts val="625"/>
              </a:spcBef>
              <a:buClr>
                <a:schemeClr val="accent6">
                  <a:lumMod val="60000"/>
                  <a:lumOff val="40000"/>
                </a:schemeClr>
              </a:buClr>
              <a:buSzPct val="140000"/>
              <a:buFont typeface="Arial" charset="0"/>
              <a:buChar char="•"/>
              <a:defRPr/>
            </a:pPr>
            <a:r>
              <a:rPr lang="en-US" altLang="x-none" sz="2400" dirty="0">
                <a:latin typeface="+mn-lt"/>
                <a:ea typeface="ＭＳ Ｐゴシック" charset="-128"/>
              </a:rPr>
              <a:t>Trademark rights may be used to:</a:t>
            </a:r>
          </a:p>
          <a:p>
            <a:pPr marL="800100" lvl="2" indent="-342900"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000" dirty="0">
                <a:latin typeface="+mn-lt"/>
                <a:ea typeface="ＭＳ Ｐゴシック" charset="-128"/>
              </a:rPr>
              <a:t>Prevent others from using a confusingly similar mark</a:t>
            </a:r>
          </a:p>
          <a:p>
            <a:pPr marL="800100" lvl="2" indent="-342900"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000" dirty="0">
                <a:latin typeface="+mn-lt"/>
                <a:ea typeface="ＭＳ Ｐゴシック" charset="-128"/>
              </a:rPr>
              <a:t>But not to prevent others from making the same goods or from selling the same goods or services under a clearly different mark</a:t>
            </a:r>
          </a:p>
        </p:txBody>
      </p:sp>
      <p:sp>
        <p:nvSpPr>
          <p:cNvPr id="9" name="16-Point Star 8"/>
          <p:cNvSpPr>
            <a:spLocks noChangeArrowheads="1"/>
          </p:cNvSpPr>
          <p:nvPr/>
        </p:nvSpPr>
        <p:spPr bwMode="auto">
          <a:xfrm>
            <a:off x="5003800" y="1700213"/>
            <a:ext cx="3898900" cy="3633787"/>
          </a:xfrm>
          <a:prstGeom prst="star16">
            <a:avLst>
              <a:gd name="adj" fmla="val 37500"/>
            </a:avLst>
          </a:prstGeom>
          <a:solidFill>
            <a:srgbClr val="B28552"/>
          </a:solidFill>
          <a:ln w="9525">
            <a:solidFill>
              <a:srgbClr val="D05F44"/>
            </a:solidFill>
            <a:miter lim="800000"/>
            <a:headEnd/>
            <a:tailEnd/>
          </a:ln>
          <a:effectLst>
            <a:outerShdw blurRad="40000" dist="23000" dir="5400000" rotWithShape="0">
              <a:srgbClr val="808080">
                <a:alpha val="34998"/>
              </a:srgbClr>
            </a:outerShdw>
          </a:effectLst>
        </p:spPr>
        <p:txBody>
          <a:bodyPr anchor="ctr"/>
          <a:lstStyle>
            <a:lvl1pPr>
              <a:spcBef>
                <a:spcPct val="20000"/>
              </a:spcBef>
              <a:buFont typeface="Arial" panose="020B0604020202020204" pitchFamily="34" charset="0"/>
              <a:buChar char="•"/>
              <a:defRPr sz="2400">
                <a:solidFill>
                  <a:srgbClr val="FFFFFF"/>
                </a:solidFill>
                <a:latin typeface="Century Gothic" panose="020B0502020202020204" pitchFamily="34" charset="0"/>
                <a:ea typeface="ＭＳ Ｐゴシック" panose="020B0600070205080204" pitchFamily="34" charset="-128"/>
              </a:defRPr>
            </a:lvl1pPr>
            <a:lvl2pPr marL="742950" indent="-28575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3pPr>
            <a:lvl4pPr marL="1600200" indent="-228600">
              <a:spcBef>
                <a:spcPct val="20000"/>
              </a:spcBef>
              <a:buFont typeface="Courier New" panose="02070309020205020404" pitchFamily="49" charset="0"/>
              <a:buChar char="o"/>
              <a:defRPr sz="1600">
                <a:solidFill>
                  <a:srgbClr val="FFFFFF"/>
                </a:solidFill>
                <a:latin typeface="Century Gothic" panose="020B0502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rgbClr val="FFFFFF"/>
                </a:solidFill>
                <a:latin typeface="Century Gothic" panose="020B0502020202020204" pitchFamily="34" charset="0"/>
                <a:ea typeface="ＭＳ Ｐゴシック" panose="020B0600070205080204" pitchFamily="34" charset="-128"/>
              </a:defRPr>
            </a:lvl9pPr>
          </a:lstStyle>
          <a:p>
            <a:pPr algn="ctr" eaLnBrk="1" hangingPunct="1">
              <a:spcBef>
                <a:spcPct val="0"/>
              </a:spcBef>
              <a:buFontTx/>
              <a:buNone/>
            </a:pPr>
            <a:endParaRPr lang="en-US" altLang="en-US" sz="1800">
              <a:latin typeface="Palatino Linotype" panose="02040502050505030304" pitchFamily="18"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4"/>
          <p:cNvSpPr>
            <a:spLocks noGrp="1"/>
          </p:cNvSpPr>
          <p:nvPr>
            <p:ph type="title"/>
          </p:nvPr>
        </p:nvSpPr>
        <p:spPr bwMode="auto">
          <a:xfrm>
            <a:off x="0" y="-315913"/>
            <a:ext cx="9144000" cy="1800226"/>
          </a:xfrm>
        </p:spPr>
        <p:txBody>
          <a:bodyPr wrap="square" numCol="1" anchorCtr="0" compatLnSpc="1">
            <a:prstTxWarp prst="textNoShape">
              <a:avLst/>
            </a:prstTxWarp>
          </a:bodyPr>
          <a:lstStyle/>
          <a:p>
            <a:pPr eaLnBrk="1" hangingPunct="1">
              <a:lnSpc>
                <a:spcPts val="4900"/>
              </a:lnSpc>
              <a:defRPr/>
            </a:pPr>
            <a:r>
              <a:rPr lang="en-US" altLang="x-none" sz="4000" dirty="0">
                <a:solidFill>
                  <a:schemeClr val="accent6">
                    <a:lumMod val="40000"/>
                    <a:lumOff val="60000"/>
                  </a:schemeClr>
                </a:solidFill>
                <a:effectLst/>
                <a:ea typeface="ＭＳ Ｐゴシック" charset="-128"/>
              </a:rPr>
              <a:t>Intellectual Property Relevant to Network and Computer Security</a:t>
            </a:r>
          </a:p>
        </p:txBody>
      </p:sp>
      <p:sp>
        <p:nvSpPr>
          <p:cNvPr id="48130" name="Content Placeholder 5"/>
          <p:cNvSpPr>
            <a:spLocks noGrp="1"/>
          </p:cNvSpPr>
          <p:nvPr>
            <p:ph idx="1"/>
          </p:nvPr>
        </p:nvSpPr>
        <p:spPr>
          <a:xfrm>
            <a:off x="457200" y="1844675"/>
            <a:ext cx="8229600" cy="4281488"/>
          </a:xfrm>
        </p:spPr>
        <p:txBody>
          <a:bodyPr/>
          <a:lstStyle/>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dirty="0">
                <a:latin typeface="+mn-lt"/>
                <a:ea typeface="ＭＳ Ｐゴシック" charset="-128"/>
              </a:rPr>
              <a:t>A number of forms of intellectual property are relevant in the context of network and computer security</a:t>
            </a:r>
          </a:p>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dirty="0">
                <a:latin typeface="+mn-lt"/>
                <a:ea typeface="ＭＳ Ｐゴシック" charset="-128"/>
              </a:rPr>
              <a:t>Examples of some of the most prominent:</a:t>
            </a:r>
          </a:p>
        </p:txBody>
      </p:sp>
      <p:graphicFrame>
        <p:nvGraphicFramePr>
          <p:cNvPr id="8" name="Diagram 7"/>
          <p:cNvGraphicFramePr/>
          <p:nvPr/>
        </p:nvGraphicFramePr>
        <p:xfrm>
          <a:off x="251520" y="3429000"/>
          <a:ext cx="8640960" cy="3312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bwMode="auto">
          <a:xfrm>
            <a:off x="468313" y="188913"/>
            <a:ext cx="8229600" cy="1524000"/>
          </a:xfrm>
        </p:spPr>
        <p:txBody>
          <a:bodyPr wrap="square" numCol="1" anchorCtr="0" compatLnSpc="1">
            <a:prstTxWarp prst="textNoShape">
              <a:avLst/>
            </a:prstTxWarp>
          </a:bodyPr>
          <a:lstStyle/>
          <a:p>
            <a:pPr eaLnBrk="1" hangingPunct="1">
              <a:defRPr/>
            </a:pPr>
            <a:r>
              <a:rPr lang="en-US" altLang="x-none" sz="4800" dirty="0">
                <a:solidFill>
                  <a:schemeClr val="accent6">
                    <a:lumMod val="40000"/>
                    <a:lumOff val="60000"/>
                  </a:schemeClr>
                </a:solidFill>
                <a:effectLst/>
                <a:ea typeface="ＭＳ Ｐゴシック" charset="-128"/>
              </a:rPr>
              <a:t>U.S. Digital Millennium Copyright ACT (DMCA)</a:t>
            </a:r>
          </a:p>
        </p:txBody>
      </p:sp>
      <p:sp>
        <p:nvSpPr>
          <p:cNvPr id="225283" name="Rectangle 3"/>
          <p:cNvSpPr>
            <a:spLocks noGrp="1" noChangeArrowheads="1"/>
          </p:cNvSpPr>
          <p:nvPr>
            <p:ph idx="1"/>
          </p:nvPr>
        </p:nvSpPr>
        <p:spPr>
          <a:xfrm>
            <a:off x="468313" y="2133600"/>
            <a:ext cx="8229600" cy="4724400"/>
          </a:xfrm>
        </p:spPr>
        <p:txBody>
          <a:bodyPr/>
          <a:lstStyle/>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Signed into law in 1998</a:t>
            </a:r>
          </a:p>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Implements WIPO treaties to strengthen protections of digital copyrighted materials</a:t>
            </a:r>
          </a:p>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Encourages copyright owners to use technological measures to protect their copyrighted works</a:t>
            </a:r>
          </a:p>
          <a:p>
            <a:pPr lvl="1" eaLnBrk="1" hangingPunct="1">
              <a:lnSpc>
                <a:spcPct val="90000"/>
              </a:lnSpc>
              <a:buClr>
                <a:schemeClr val="accent6">
                  <a:lumMod val="60000"/>
                  <a:lumOff val="40000"/>
                </a:schemeClr>
              </a:buClr>
              <a:buSzPct val="140000"/>
              <a:buFont typeface="Arial" charset="0"/>
              <a:buChar char="•"/>
              <a:defRPr/>
            </a:pPr>
            <a:r>
              <a:rPr lang="en-US" altLang="x-none" sz="2000" dirty="0">
                <a:latin typeface="+mn-lt"/>
                <a:ea typeface="ＭＳ Ｐゴシック" charset="-128"/>
              </a:rPr>
              <a:t>Measures that prevent access to the work </a:t>
            </a:r>
          </a:p>
          <a:p>
            <a:pPr lvl="1" eaLnBrk="1" hangingPunct="1">
              <a:lnSpc>
                <a:spcPct val="90000"/>
              </a:lnSpc>
              <a:buClr>
                <a:schemeClr val="accent6">
                  <a:lumMod val="60000"/>
                  <a:lumOff val="40000"/>
                </a:schemeClr>
              </a:buClr>
              <a:buSzPct val="140000"/>
              <a:buFont typeface="Arial" charset="0"/>
              <a:buChar char="•"/>
              <a:defRPr/>
            </a:pPr>
            <a:r>
              <a:rPr lang="en-US" altLang="x-none" sz="2000" dirty="0">
                <a:latin typeface="+mn-lt"/>
                <a:ea typeface="ＭＳ Ｐゴシック" charset="-128"/>
              </a:rPr>
              <a:t>Measures that prevent copying of the work</a:t>
            </a:r>
          </a:p>
          <a:p>
            <a:pPr eaLnBrk="1" hangingPunct="1">
              <a:lnSpc>
                <a:spcPct val="90000"/>
              </a:lnSpc>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Prohibits attempts to bypass the measures</a:t>
            </a:r>
          </a:p>
          <a:p>
            <a:pPr lvl="1" eaLnBrk="1" hangingPunct="1">
              <a:lnSpc>
                <a:spcPct val="90000"/>
              </a:lnSpc>
              <a:buClr>
                <a:schemeClr val="accent6">
                  <a:lumMod val="60000"/>
                  <a:lumOff val="40000"/>
                </a:schemeClr>
              </a:buClr>
              <a:buSzPct val="140000"/>
              <a:buFont typeface="Arial" charset="0"/>
              <a:buChar char="•"/>
              <a:defRPr/>
            </a:pPr>
            <a:r>
              <a:rPr lang="en-US" altLang="x-none" sz="2000" dirty="0">
                <a:latin typeface="+mn-lt"/>
                <a:ea typeface="ＭＳ Ｐゴシック" charset="-128"/>
              </a:rPr>
              <a:t>Both criminal and civil penalties apply to attempts to circumvent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5283">
                                            <p:txEl>
                                              <p:pRg st="0" end="0"/>
                                            </p:txEl>
                                          </p:spTgt>
                                        </p:tgtEl>
                                        <p:attrNameLst>
                                          <p:attrName>style.visibility</p:attrName>
                                        </p:attrNameLst>
                                      </p:cBhvr>
                                      <p:to>
                                        <p:strVal val="visible"/>
                                      </p:to>
                                    </p:set>
                                    <p:animEffect transition="in" filter="slide(fromBottom)">
                                      <p:cBhvr>
                                        <p:cTn id="7" dur="1000"/>
                                        <p:tgtEl>
                                          <p:spTgt spid="225283">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25283">
                                            <p:txEl>
                                              <p:pRg st="1" end="1"/>
                                            </p:txEl>
                                          </p:spTgt>
                                        </p:tgtEl>
                                        <p:attrNameLst>
                                          <p:attrName>style.visibility</p:attrName>
                                        </p:attrNameLst>
                                      </p:cBhvr>
                                      <p:to>
                                        <p:strVal val="visible"/>
                                      </p:to>
                                    </p:set>
                                    <p:animEffect transition="in" filter="slide(fromBottom)">
                                      <p:cBhvr>
                                        <p:cTn id="11" dur="1000"/>
                                        <p:tgtEl>
                                          <p:spTgt spid="225283">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25283">
                                            <p:txEl>
                                              <p:pRg st="2" end="2"/>
                                            </p:txEl>
                                          </p:spTgt>
                                        </p:tgtEl>
                                        <p:attrNameLst>
                                          <p:attrName>style.visibility</p:attrName>
                                        </p:attrNameLst>
                                      </p:cBhvr>
                                      <p:to>
                                        <p:strVal val="visible"/>
                                      </p:to>
                                    </p:set>
                                    <p:animEffect transition="in" filter="slide(fromBottom)">
                                      <p:cBhvr>
                                        <p:cTn id="15" dur="1000"/>
                                        <p:tgtEl>
                                          <p:spTgt spid="225283">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5283">
                                            <p:txEl>
                                              <p:pRg st="3" end="3"/>
                                            </p:txEl>
                                          </p:spTgt>
                                        </p:tgtEl>
                                        <p:attrNameLst>
                                          <p:attrName>style.visibility</p:attrName>
                                        </p:attrNameLst>
                                      </p:cBhvr>
                                      <p:to>
                                        <p:strVal val="visible"/>
                                      </p:to>
                                    </p:set>
                                    <p:animEffect transition="in" filter="slide(fromBottom)">
                                      <p:cBhvr>
                                        <p:cTn id="19" dur="1000"/>
                                        <p:tgtEl>
                                          <p:spTgt spid="225283">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25283">
                                            <p:txEl>
                                              <p:pRg st="4" end="4"/>
                                            </p:txEl>
                                          </p:spTgt>
                                        </p:tgtEl>
                                        <p:attrNameLst>
                                          <p:attrName>style.visibility</p:attrName>
                                        </p:attrNameLst>
                                      </p:cBhvr>
                                      <p:to>
                                        <p:strVal val="visible"/>
                                      </p:to>
                                    </p:set>
                                    <p:animEffect transition="in" filter="slide(fromBottom)">
                                      <p:cBhvr>
                                        <p:cTn id="23" dur="1000"/>
                                        <p:tgtEl>
                                          <p:spTgt spid="225283">
                                            <p:txEl>
                                              <p:pRg st="4" end="4"/>
                                            </p:txEl>
                                          </p:spTgt>
                                        </p:tgtEl>
                                      </p:cBhvr>
                                    </p:animEffect>
                                  </p:childTnLst>
                                </p:cTn>
                              </p:par>
                            </p:childTnLst>
                          </p:cTn>
                        </p:par>
                        <p:par>
                          <p:cTn id="24" fill="hold" nodeType="afterGroup">
                            <p:stCondLst>
                              <p:cond delay="5000"/>
                            </p:stCondLst>
                            <p:childTnLst>
                              <p:par>
                                <p:cTn id="25" presetID="12" presetClass="entr" presetSubtype="4" fill="hold" grpId="0" nodeType="afterEffect">
                                  <p:stCondLst>
                                    <p:cond delay="0"/>
                                  </p:stCondLst>
                                  <p:childTnLst>
                                    <p:set>
                                      <p:cBhvr>
                                        <p:cTn id="26" dur="1" fill="hold">
                                          <p:stCondLst>
                                            <p:cond delay="0"/>
                                          </p:stCondLst>
                                        </p:cTn>
                                        <p:tgtEl>
                                          <p:spTgt spid="225283">
                                            <p:txEl>
                                              <p:pRg st="5" end="5"/>
                                            </p:txEl>
                                          </p:spTgt>
                                        </p:tgtEl>
                                        <p:attrNameLst>
                                          <p:attrName>style.visibility</p:attrName>
                                        </p:attrNameLst>
                                      </p:cBhvr>
                                      <p:to>
                                        <p:strVal val="visible"/>
                                      </p:to>
                                    </p:set>
                                    <p:animEffect transition="in" filter="slide(fromBottom)">
                                      <p:cBhvr>
                                        <p:cTn id="27" dur="1000"/>
                                        <p:tgtEl>
                                          <p:spTgt spid="225283">
                                            <p:txEl>
                                              <p:pRg st="5" end="5"/>
                                            </p:txEl>
                                          </p:spTgt>
                                        </p:tgtEl>
                                      </p:cBhvr>
                                    </p:animEffect>
                                  </p:childTnLst>
                                </p:cTn>
                              </p:par>
                            </p:childTnLst>
                          </p:cTn>
                        </p:par>
                        <p:par>
                          <p:cTn id="28" fill="hold" nodeType="afterGroup">
                            <p:stCondLst>
                              <p:cond delay="6000"/>
                            </p:stCondLst>
                            <p:childTnLst>
                              <p:par>
                                <p:cTn id="29" presetID="12" presetClass="entr" presetSubtype="4" fill="hold" grpId="0" nodeType="afterEffect">
                                  <p:stCondLst>
                                    <p:cond delay="0"/>
                                  </p:stCondLst>
                                  <p:childTnLst>
                                    <p:set>
                                      <p:cBhvr>
                                        <p:cTn id="30" dur="1" fill="hold">
                                          <p:stCondLst>
                                            <p:cond delay="0"/>
                                          </p:stCondLst>
                                        </p:cTn>
                                        <p:tgtEl>
                                          <p:spTgt spid="225283">
                                            <p:txEl>
                                              <p:pRg st="6" end="6"/>
                                            </p:txEl>
                                          </p:spTgt>
                                        </p:tgtEl>
                                        <p:attrNameLst>
                                          <p:attrName>style.visibility</p:attrName>
                                        </p:attrNameLst>
                                      </p:cBhvr>
                                      <p:to>
                                        <p:strVal val="visible"/>
                                      </p:to>
                                    </p:set>
                                    <p:animEffect transition="in" filter="slide(fromBottom)">
                                      <p:cBhvr>
                                        <p:cTn id="31" dur="1000"/>
                                        <p:tgtEl>
                                          <p:spTgt spid="2252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a:xfrm>
            <a:off x="457200" y="0"/>
            <a:ext cx="8229600" cy="1412875"/>
          </a:xfrm>
        </p:spPr>
        <p:txBody>
          <a:bodyPr wrap="square" numCol="1" anchorCtr="0" compatLnSpc="1">
            <a:prstTxWarp prst="textNoShape">
              <a:avLst/>
            </a:prstTxWarp>
          </a:bodyPr>
          <a:lstStyle/>
          <a:p>
            <a:pPr eaLnBrk="1" fontAlgn="auto" hangingPunct="1">
              <a:spcAft>
                <a:spcPts val="0"/>
              </a:spcAft>
              <a:defRPr/>
            </a:pPr>
            <a:r>
              <a:rPr lang="en-US" sz="6600" dirty="0">
                <a:solidFill>
                  <a:schemeClr val="accent6">
                    <a:lumMod val="40000"/>
                    <a:lumOff val="60000"/>
                  </a:schemeClr>
                </a:solidFill>
              </a:rPr>
              <a:t>DMCA Exemptions</a:t>
            </a:r>
          </a:p>
        </p:txBody>
      </p:sp>
      <p:sp>
        <p:nvSpPr>
          <p:cNvPr id="227331" name="Rectangle 3"/>
          <p:cNvSpPr>
            <a:spLocks noGrp="1" noChangeArrowheads="1"/>
          </p:cNvSpPr>
          <p:nvPr>
            <p:ph idx="1"/>
          </p:nvPr>
        </p:nvSpPr>
        <p:spPr>
          <a:xfrm>
            <a:off x="457200" y="1676400"/>
            <a:ext cx="8229600" cy="5713413"/>
          </a:xfrm>
        </p:spPr>
        <p:txBody>
          <a:bodyPr rtlCol="0">
            <a:noAutofit/>
          </a:bodyPr>
          <a:lstStyle/>
          <a:p>
            <a:pPr eaLnBrk="1" fontAlgn="auto" hangingPunct="1">
              <a:lnSpc>
                <a:spcPct val="90000"/>
              </a:lnSpc>
              <a:spcAft>
                <a:spcPts val="0"/>
              </a:spcAft>
              <a:buClr>
                <a:schemeClr val="accent6">
                  <a:lumMod val="60000"/>
                  <a:lumOff val="40000"/>
                </a:schemeClr>
              </a:buClr>
              <a:buSzPct val="140000"/>
              <a:defRPr/>
            </a:pPr>
            <a:r>
              <a:rPr lang="en-US" dirty="0" smtClean="0">
                <a:solidFill>
                  <a:schemeClr val="tx1">
                    <a:lumMod val="50000"/>
                    <a:lumOff val="50000"/>
                  </a:schemeClr>
                </a:solidFill>
                <a:latin typeface="+mn-lt"/>
              </a:rPr>
              <a:t>Certain </a:t>
            </a:r>
            <a:r>
              <a:rPr lang="en-US" dirty="0">
                <a:solidFill>
                  <a:schemeClr val="tx1">
                    <a:lumMod val="50000"/>
                    <a:lumOff val="50000"/>
                  </a:schemeClr>
                </a:solidFill>
                <a:latin typeface="+mn-lt"/>
              </a:rPr>
              <a:t>actions are exempted from the provisions of the DMCA and other copyright laws including:</a:t>
            </a:r>
          </a:p>
          <a:p>
            <a:pPr eaLnBrk="1" fontAlgn="auto" hangingPunct="1">
              <a:lnSpc>
                <a:spcPct val="90000"/>
              </a:lnSpc>
              <a:spcAft>
                <a:spcPts val="0"/>
              </a:spcAft>
              <a:defRPr/>
            </a:pPr>
            <a:endParaRPr lang="en-US" dirty="0">
              <a:solidFill>
                <a:schemeClr val="tx1">
                  <a:lumMod val="50000"/>
                  <a:lumOff val="50000"/>
                </a:schemeClr>
              </a:solidFill>
              <a:effectLst>
                <a:outerShdw blurRad="38100" dist="38100" dir="2700000" algn="tl">
                  <a:srgbClr val="0064E2"/>
                </a:outerShdw>
              </a:effectLst>
            </a:endParaRPr>
          </a:p>
          <a:p>
            <a:pPr eaLnBrk="1" fontAlgn="auto" hangingPunct="1">
              <a:lnSpc>
                <a:spcPct val="90000"/>
              </a:lnSpc>
              <a:spcAft>
                <a:spcPts val="0"/>
              </a:spcAft>
              <a:defRPr/>
            </a:pPr>
            <a:endParaRPr lang="en-US" dirty="0" smtClean="0">
              <a:solidFill>
                <a:schemeClr val="tx1">
                  <a:lumMod val="50000"/>
                  <a:lumOff val="50000"/>
                </a:schemeClr>
              </a:solidFill>
              <a:effectLst>
                <a:outerShdw blurRad="38100" dist="38100" dir="2700000" algn="tl">
                  <a:srgbClr val="0064E2"/>
                </a:outerShdw>
              </a:effectLst>
            </a:endParaRPr>
          </a:p>
          <a:p>
            <a:pPr eaLnBrk="1" fontAlgn="auto" hangingPunct="1">
              <a:lnSpc>
                <a:spcPct val="90000"/>
              </a:lnSpc>
              <a:spcAft>
                <a:spcPts val="0"/>
              </a:spcAft>
              <a:defRPr/>
            </a:pPr>
            <a:endParaRPr lang="en-US" dirty="0">
              <a:solidFill>
                <a:schemeClr val="tx1">
                  <a:lumMod val="50000"/>
                  <a:lumOff val="50000"/>
                </a:schemeClr>
              </a:solidFill>
              <a:effectLst>
                <a:outerShdw blurRad="38100" dist="38100" dir="2700000" algn="tl">
                  <a:srgbClr val="0064E2"/>
                </a:outerShdw>
              </a:effectLst>
            </a:endParaRPr>
          </a:p>
          <a:p>
            <a:pPr marL="0" indent="0" eaLnBrk="1" fontAlgn="auto" hangingPunct="1">
              <a:lnSpc>
                <a:spcPct val="90000"/>
              </a:lnSpc>
              <a:spcAft>
                <a:spcPts val="0"/>
              </a:spcAft>
              <a:buFont typeface="Arial" panose="020B0604020202020204" pitchFamily="34" charset="0"/>
              <a:buNone/>
              <a:defRPr/>
            </a:pPr>
            <a:endParaRPr lang="en-US" dirty="0">
              <a:solidFill>
                <a:schemeClr val="tx1">
                  <a:lumMod val="50000"/>
                  <a:lumOff val="50000"/>
                </a:schemeClr>
              </a:solidFill>
              <a:effectLst>
                <a:outerShdw blurRad="38100" dist="38100" dir="2700000" algn="tl">
                  <a:srgbClr val="0064E2"/>
                </a:outerShdw>
              </a:effectLst>
            </a:endParaRPr>
          </a:p>
          <a:p>
            <a:pPr eaLnBrk="1" fontAlgn="auto" hangingPunct="1">
              <a:lnSpc>
                <a:spcPct val="90000"/>
              </a:lnSpc>
              <a:spcAft>
                <a:spcPts val="0"/>
              </a:spcAft>
              <a:defRPr/>
            </a:pPr>
            <a:endParaRPr lang="en-US" dirty="0">
              <a:solidFill>
                <a:schemeClr val="tx1">
                  <a:lumMod val="50000"/>
                  <a:lumOff val="50000"/>
                </a:schemeClr>
              </a:solidFill>
              <a:effectLst>
                <a:outerShdw blurRad="38100" dist="38100" dir="2700000" algn="tl">
                  <a:srgbClr val="0064E2"/>
                </a:outerShdw>
              </a:effectLst>
            </a:endParaRPr>
          </a:p>
          <a:p>
            <a:pPr eaLnBrk="1" fontAlgn="auto" hangingPunct="1">
              <a:lnSpc>
                <a:spcPct val="90000"/>
              </a:lnSpc>
              <a:spcAft>
                <a:spcPts val="0"/>
              </a:spcAft>
              <a:defRPr/>
            </a:pPr>
            <a:endParaRPr lang="en-US" dirty="0">
              <a:solidFill>
                <a:schemeClr val="tx1">
                  <a:lumMod val="50000"/>
                  <a:lumOff val="50000"/>
                </a:schemeClr>
              </a:solidFill>
              <a:effectLst>
                <a:outerShdw blurRad="38100" dist="38100" dir="2700000" algn="tl">
                  <a:srgbClr val="0064E2"/>
                </a:outerShdw>
              </a:effectLst>
            </a:endParaRPr>
          </a:p>
          <a:p>
            <a:pPr eaLnBrk="1" fontAlgn="auto" hangingPunct="1">
              <a:lnSpc>
                <a:spcPct val="90000"/>
              </a:lnSpc>
              <a:spcAft>
                <a:spcPts val="0"/>
              </a:spcAft>
              <a:buClr>
                <a:schemeClr val="accent6">
                  <a:lumMod val="60000"/>
                  <a:lumOff val="40000"/>
                </a:schemeClr>
              </a:buClr>
              <a:buSzPct val="140000"/>
              <a:buFont typeface="Arial" charset="0"/>
              <a:buChar char="•"/>
              <a:defRPr/>
            </a:pPr>
            <a:r>
              <a:rPr lang="en-US" sz="2800" dirty="0" smtClean="0">
                <a:solidFill>
                  <a:schemeClr val="tx1">
                    <a:lumMod val="50000"/>
                    <a:lumOff val="50000"/>
                  </a:schemeClr>
                </a:solidFill>
                <a:latin typeface="+mn-lt"/>
              </a:rPr>
              <a:t>Considerable </a:t>
            </a:r>
            <a:r>
              <a:rPr lang="en-US" sz="2800" dirty="0">
                <a:solidFill>
                  <a:schemeClr val="tx1">
                    <a:lumMod val="50000"/>
                    <a:lumOff val="50000"/>
                  </a:schemeClr>
                </a:solidFill>
                <a:latin typeface="+mn-lt"/>
              </a:rPr>
              <a:t>concern exists that DMCA inhibits legitimate security and encryption research</a:t>
            </a:r>
          </a:p>
          <a:p>
            <a:pPr lvl="1" eaLnBrk="1" fontAlgn="auto" hangingPunct="1">
              <a:lnSpc>
                <a:spcPct val="90000"/>
              </a:lnSpc>
              <a:spcAft>
                <a:spcPts val="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rPr>
              <a:t>Feel </a:t>
            </a:r>
            <a:r>
              <a:rPr lang="en-US" sz="1800" dirty="0">
                <a:solidFill>
                  <a:schemeClr val="tx1">
                    <a:lumMod val="50000"/>
                    <a:lumOff val="50000"/>
                  </a:schemeClr>
                </a:solidFill>
                <a:latin typeface="+mn-lt"/>
              </a:rPr>
              <a:t>that innovation and academic freedom is stifled and open source software development is threatened</a:t>
            </a:r>
          </a:p>
        </p:txBody>
      </p:sp>
      <p:graphicFrame>
        <p:nvGraphicFramePr>
          <p:cNvPr id="4" name="Diagram 3"/>
          <p:cNvGraphicFramePr/>
          <p:nvPr/>
        </p:nvGraphicFramePr>
        <p:xfrm>
          <a:off x="53752" y="1676400"/>
          <a:ext cx="9036496" cy="38366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ctrTitle"/>
          </p:nvPr>
        </p:nvSpPr>
        <p:spPr>
          <a:xfrm>
            <a:off x="685800" y="609600"/>
            <a:ext cx="7772400" cy="4267200"/>
          </a:xfrm>
        </p:spPr>
        <p:txBody>
          <a:bodyPr wrap="square" numCol="1" anchorCtr="0" compatLnSpc="1">
            <a:prstTxWarp prst="textNoShape">
              <a:avLst/>
            </a:prstTxWarp>
          </a:bodyPr>
          <a:lstStyle/>
          <a:p>
            <a:pPr eaLnBrk="1" hangingPunct="1">
              <a:defRPr/>
            </a:pPr>
            <a:r>
              <a:rPr lang="en-US" altLang="x-none" dirty="0">
                <a:effectLst>
                  <a:outerShdw blurRad="38100" dist="38100" dir="2700000" algn="tl">
                    <a:srgbClr val="000000"/>
                  </a:outerShdw>
                </a:effectLst>
                <a:ea typeface="ＭＳ Ｐゴシック" charset="-128"/>
              </a:rPr>
              <a:t>Chapter 19</a:t>
            </a:r>
          </a:p>
        </p:txBody>
      </p:sp>
      <p:sp>
        <p:nvSpPr>
          <p:cNvPr id="13" name="Subtitle 12"/>
          <p:cNvSpPr>
            <a:spLocks noGrp="1"/>
          </p:cNvSpPr>
          <p:nvPr>
            <p:ph type="subTitle" idx="1"/>
          </p:nvPr>
        </p:nvSpPr>
        <p:spPr/>
        <p:txBody>
          <a:bodyPr rtlCol="0"/>
          <a:lstStyle/>
          <a:p>
            <a:pPr eaLnBrk="1" fontAlgn="auto" hangingPunct="1">
              <a:spcAft>
                <a:spcPts val="0"/>
              </a:spcAft>
              <a:defRPr/>
            </a:pPr>
            <a:r>
              <a:rPr lang="en-US" sz="3200" dirty="0" smtClean="0">
                <a:ea typeface="+mn-ea"/>
                <a:cs typeface="+mn-cs"/>
              </a:rPr>
              <a:t>Legal </a:t>
            </a:r>
            <a:r>
              <a:rPr lang="en-US" sz="3200" dirty="0">
                <a:ea typeface="+mn-ea"/>
                <a:cs typeface="+mn-cs"/>
              </a:rPr>
              <a:t>and Ethical Aspects</a:t>
            </a:r>
          </a:p>
          <a:p>
            <a:pPr eaLnBrk="1" fontAlgn="auto" hangingPunct="1">
              <a:spcAft>
                <a:spcPts val="0"/>
              </a:spcAft>
              <a:defRPr/>
            </a:pPr>
            <a:endParaRPr lang="en-US" dirty="0">
              <a:ea typeface="+mn-ea"/>
              <a:cs typeface="+mn-cs"/>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bwMode="auto">
          <a:xfrm>
            <a:off x="468313" y="115888"/>
            <a:ext cx="8229600" cy="1524000"/>
          </a:xfrm>
        </p:spPr>
        <p:txBody>
          <a:bodyPr wrap="square" numCol="1" anchorCtr="0" compatLnSpc="1">
            <a:prstTxWarp prst="textNoShape">
              <a:avLst/>
            </a:prstTxWarp>
          </a:bodyPr>
          <a:lstStyle/>
          <a:p>
            <a:pPr eaLnBrk="1" hangingPunct="1">
              <a:defRPr/>
            </a:pPr>
            <a:r>
              <a:rPr lang="en-US" altLang="x-none" sz="4300" dirty="0">
                <a:solidFill>
                  <a:schemeClr val="accent6">
                    <a:lumMod val="40000"/>
                    <a:lumOff val="60000"/>
                  </a:schemeClr>
                </a:solidFill>
                <a:effectLst/>
                <a:ea typeface="ＭＳ Ｐゴシック" charset="-128"/>
              </a:rPr>
              <a:t>Digital Rights Management (DRM)</a:t>
            </a:r>
          </a:p>
        </p:txBody>
      </p:sp>
      <p:sp>
        <p:nvSpPr>
          <p:cNvPr id="229379" name="Rectangle 3"/>
          <p:cNvSpPr>
            <a:spLocks noGrp="1" noChangeArrowheads="1"/>
          </p:cNvSpPr>
          <p:nvPr>
            <p:ph idx="1"/>
          </p:nvPr>
        </p:nvSpPr>
        <p:spPr>
          <a:xfrm>
            <a:off x="468313" y="2060575"/>
            <a:ext cx="8362950" cy="4692650"/>
          </a:xfrm>
        </p:spPr>
        <p:txBody>
          <a:bodyPr/>
          <a:lstStyle/>
          <a:p>
            <a:pPr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600" dirty="0">
                <a:latin typeface="+mn-lt"/>
                <a:ea typeface="ＭＳ Ｐゴシック" charset="-128"/>
              </a:rPr>
              <a:t>Systems and procedures that ensure that holders of digital rights are clearly identified and receive stipulated payment for their works</a:t>
            </a:r>
          </a:p>
          <a:p>
            <a:pPr lvl="1"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000" dirty="0">
                <a:latin typeface="+mn-lt"/>
                <a:ea typeface="ＭＳ Ｐゴシック" charset="-128"/>
              </a:rPr>
              <a:t>May impose further restrictions such as inhibiting printing or prohibiting further distribution</a:t>
            </a:r>
          </a:p>
          <a:p>
            <a:pPr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600" dirty="0">
                <a:latin typeface="+mn-lt"/>
                <a:ea typeface="ＭＳ Ｐゴシック" charset="-128"/>
              </a:rPr>
              <a:t>No single DRM standard or architecture</a:t>
            </a:r>
          </a:p>
          <a:p>
            <a:pPr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600" dirty="0">
                <a:latin typeface="+mn-lt"/>
                <a:ea typeface="ＭＳ Ｐゴシック" charset="-128"/>
              </a:rPr>
              <a:t>Objective is to provide mechanisms for the complete content </a:t>
            </a:r>
            <a:r>
              <a:rPr lang="en-US" altLang="x-none" sz="2600" dirty="0" smtClean="0">
                <a:latin typeface="+mn-lt"/>
                <a:ea typeface="ＭＳ Ｐゴシック" charset="-128"/>
              </a:rPr>
              <a:t>management life cycle</a:t>
            </a:r>
          </a:p>
          <a:p>
            <a:pPr eaLnBrk="1" hangingPunct="1">
              <a:lnSpc>
                <a:spcPct val="90000"/>
              </a:lnSpc>
              <a:spcBef>
                <a:spcPts val="625"/>
              </a:spcBef>
              <a:spcAft>
                <a:spcPts val="600"/>
              </a:spcAft>
              <a:buClr>
                <a:schemeClr val="accent6">
                  <a:lumMod val="60000"/>
                  <a:lumOff val="40000"/>
                </a:schemeClr>
              </a:buClr>
              <a:buSzPct val="140000"/>
              <a:buFont typeface="Arial" charset="0"/>
              <a:buChar char="•"/>
              <a:defRPr/>
            </a:pPr>
            <a:r>
              <a:rPr lang="en-US" altLang="x-none" sz="2600" dirty="0" smtClean="0">
                <a:latin typeface="+mn-lt"/>
                <a:ea typeface="ＭＳ Ｐゴシック" charset="-128"/>
              </a:rPr>
              <a:t>Provide persistent content protection for a variety of digital content types/platforms/media </a:t>
            </a:r>
            <a:endParaRPr lang="en-US" altLang="x-none" sz="2600" dirty="0">
              <a:latin typeface="+mn-lt"/>
              <a:ea typeface="ＭＳ Ｐゴシック" charset="-128"/>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29379">
                                            <p:txEl>
                                              <p:pRg st="0" end="0"/>
                                            </p:txEl>
                                          </p:spTgt>
                                        </p:tgtEl>
                                        <p:attrNameLst>
                                          <p:attrName>style.visibility</p:attrName>
                                        </p:attrNameLst>
                                      </p:cBhvr>
                                      <p:to>
                                        <p:strVal val="visible"/>
                                      </p:to>
                                    </p:set>
                                    <p:animEffect transition="in" filter="slide(fromBottom)">
                                      <p:cBhvr>
                                        <p:cTn id="7" dur="1000"/>
                                        <p:tgtEl>
                                          <p:spTgt spid="229379">
                                            <p:txEl>
                                              <p:pRg st="0" end="0"/>
                                            </p:txEl>
                                          </p:spTgt>
                                        </p:tgtEl>
                                      </p:cBhvr>
                                    </p:animEffect>
                                  </p:childTnLst>
                                </p:cTn>
                              </p:par>
                            </p:childTnLst>
                          </p:cTn>
                        </p:par>
                        <p:par>
                          <p:cTn id="8" fill="hold" nodeType="afterGroup">
                            <p:stCondLst>
                              <p:cond delay="1000"/>
                            </p:stCondLst>
                            <p:childTnLst>
                              <p:par>
                                <p:cTn id="9" presetID="12" presetClass="entr" presetSubtype="4" fill="hold" grpId="0" nodeType="afterEffect">
                                  <p:stCondLst>
                                    <p:cond delay="0"/>
                                  </p:stCondLst>
                                  <p:childTnLst>
                                    <p:set>
                                      <p:cBhvr>
                                        <p:cTn id="10" dur="1" fill="hold">
                                          <p:stCondLst>
                                            <p:cond delay="0"/>
                                          </p:stCondLst>
                                        </p:cTn>
                                        <p:tgtEl>
                                          <p:spTgt spid="229379">
                                            <p:txEl>
                                              <p:pRg st="1" end="1"/>
                                            </p:txEl>
                                          </p:spTgt>
                                        </p:tgtEl>
                                        <p:attrNameLst>
                                          <p:attrName>style.visibility</p:attrName>
                                        </p:attrNameLst>
                                      </p:cBhvr>
                                      <p:to>
                                        <p:strVal val="visible"/>
                                      </p:to>
                                    </p:set>
                                    <p:animEffect transition="in" filter="slide(fromBottom)">
                                      <p:cBhvr>
                                        <p:cTn id="11" dur="1000"/>
                                        <p:tgtEl>
                                          <p:spTgt spid="229379">
                                            <p:txEl>
                                              <p:pRg st="1" end="1"/>
                                            </p:txEl>
                                          </p:spTgt>
                                        </p:tgtEl>
                                      </p:cBhvr>
                                    </p:animEffect>
                                  </p:childTnLst>
                                </p:cTn>
                              </p:par>
                            </p:childTnLst>
                          </p:cTn>
                        </p:par>
                        <p:par>
                          <p:cTn id="12" fill="hold" nodeType="afterGroup">
                            <p:stCondLst>
                              <p:cond delay="2000"/>
                            </p:stCondLst>
                            <p:childTnLst>
                              <p:par>
                                <p:cTn id="13" presetID="12" presetClass="entr" presetSubtype="4" fill="hold" grpId="0" nodeType="afterEffect">
                                  <p:stCondLst>
                                    <p:cond delay="0"/>
                                  </p:stCondLst>
                                  <p:childTnLst>
                                    <p:set>
                                      <p:cBhvr>
                                        <p:cTn id="14" dur="1" fill="hold">
                                          <p:stCondLst>
                                            <p:cond delay="0"/>
                                          </p:stCondLst>
                                        </p:cTn>
                                        <p:tgtEl>
                                          <p:spTgt spid="229379">
                                            <p:txEl>
                                              <p:pRg st="2" end="2"/>
                                            </p:txEl>
                                          </p:spTgt>
                                        </p:tgtEl>
                                        <p:attrNameLst>
                                          <p:attrName>style.visibility</p:attrName>
                                        </p:attrNameLst>
                                      </p:cBhvr>
                                      <p:to>
                                        <p:strVal val="visible"/>
                                      </p:to>
                                    </p:set>
                                    <p:animEffect transition="in" filter="slide(fromBottom)">
                                      <p:cBhvr>
                                        <p:cTn id="15" dur="1000"/>
                                        <p:tgtEl>
                                          <p:spTgt spid="229379">
                                            <p:txEl>
                                              <p:pRg st="2" end="2"/>
                                            </p:txEl>
                                          </p:spTgt>
                                        </p:tgtEl>
                                      </p:cBhvr>
                                    </p:animEffect>
                                  </p:childTnLst>
                                </p:cTn>
                              </p:par>
                            </p:childTnLst>
                          </p:cTn>
                        </p:par>
                        <p:par>
                          <p:cTn id="16" fill="hold" nodeType="afterGroup">
                            <p:stCondLst>
                              <p:cond delay="3000"/>
                            </p:stCondLst>
                            <p:childTnLst>
                              <p:par>
                                <p:cTn id="17" presetID="12" presetClass="entr" presetSubtype="4" fill="hold" grpId="0" nodeType="afterEffect">
                                  <p:stCondLst>
                                    <p:cond delay="0"/>
                                  </p:stCondLst>
                                  <p:childTnLst>
                                    <p:set>
                                      <p:cBhvr>
                                        <p:cTn id="18" dur="1" fill="hold">
                                          <p:stCondLst>
                                            <p:cond delay="0"/>
                                          </p:stCondLst>
                                        </p:cTn>
                                        <p:tgtEl>
                                          <p:spTgt spid="229379">
                                            <p:txEl>
                                              <p:pRg st="3" end="3"/>
                                            </p:txEl>
                                          </p:spTgt>
                                        </p:tgtEl>
                                        <p:attrNameLst>
                                          <p:attrName>style.visibility</p:attrName>
                                        </p:attrNameLst>
                                      </p:cBhvr>
                                      <p:to>
                                        <p:strVal val="visible"/>
                                      </p:to>
                                    </p:set>
                                    <p:animEffect transition="in" filter="slide(fromBottom)">
                                      <p:cBhvr>
                                        <p:cTn id="19" dur="1000"/>
                                        <p:tgtEl>
                                          <p:spTgt spid="229379">
                                            <p:txEl>
                                              <p:pRg st="3" end="3"/>
                                            </p:txEl>
                                          </p:spTgt>
                                        </p:tgtEl>
                                      </p:cBhvr>
                                    </p:animEffect>
                                  </p:childTnLst>
                                </p:cTn>
                              </p:par>
                            </p:childTnLst>
                          </p:cTn>
                        </p:par>
                        <p:par>
                          <p:cTn id="20" fill="hold" nodeType="afterGroup">
                            <p:stCondLst>
                              <p:cond delay="4000"/>
                            </p:stCondLst>
                            <p:childTnLst>
                              <p:par>
                                <p:cTn id="21" presetID="12" presetClass="entr" presetSubtype="4" fill="hold" grpId="0" nodeType="afterEffect">
                                  <p:stCondLst>
                                    <p:cond delay="0"/>
                                  </p:stCondLst>
                                  <p:childTnLst>
                                    <p:set>
                                      <p:cBhvr>
                                        <p:cTn id="22" dur="1" fill="hold">
                                          <p:stCondLst>
                                            <p:cond delay="0"/>
                                          </p:stCondLst>
                                        </p:cTn>
                                        <p:tgtEl>
                                          <p:spTgt spid="229379">
                                            <p:txEl>
                                              <p:pRg st="4" end="4"/>
                                            </p:txEl>
                                          </p:spTgt>
                                        </p:tgtEl>
                                        <p:attrNameLst>
                                          <p:attrName>style.visibility</p:attrName>
                                        </p:attrNameLst>
                                      </p:cBhvr>
                                      <p:to>
                                        <p:strVal val="visible"/>
                                      </p:to>
                                    </p:set>
                                    <p:animEffect transition="in" filter="slide(fromBottom)">
                                      <p:cBhvr>
                                        <p:cTn id="23" dur="1000"/>
                                        <p:tgtEl>
                                          <p:spTgt spid="2293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7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p:cNvPicPr>
          <p:nvPr/>
        </p:nvPicPr>
        <p:blipFill>
          <a:blip r:embed="rId3">
            <a:extLst>
              <a:ext uri="{28A0092B-C50C-407E-A947-70E740481C1C}">
                <a14:useLocalDpi xmlns:a14="http://schemas.microsoft.com/office/drawing/2010/main" val="0"/>
              </a:ext>
            </a:extLst>
          </a:blip>
          <a:srcRect t="10101" b="18500"/>
          <a:stretch>
            <a:fillRect/>
          </a:stretch>
        </p:blipFill>
        <p:spPr bwMode="auto">
          <a:xfrm>
            <a:off x="1258888" y="333375"/>
            <a:ext cx="6716712" cy="6205538"/>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Picture 1" descr="f3.pdf"/>
          <p:cNvPicPr>
            <a:picLocks noChangeAspect="1"/>
          </p:cNvPicPr>
          <p:nvPr/>
        </p:nvPicPr>
        <p:blipFill>
          <a:blip r:embed="rId3">
            <a:extLst>
              <a:ext uri="{28A0092B-C50C-407E-A947-70E740481C1C}">
                <a14:useLocalDpi xmlns:a14="http://schemas.microsoft.com/office/drawing/2010/main" val="0"/>
              </a:ext>
            </a:extLst>
          </a:blip>
          <a:srcRect t="13760" b="14207"/>
          <a:stretch>
            <a:fillRect/>
          </a:stretch>
        </p:blipFill>
        <p:spPr bwMode="auto">
          <a:xfrm>
            <a:off x="1030288" y="115888"/>
            <a:ext cx="7029450" cy="6553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107950" y="0"/>
            <a:ext cx="9596438" cy="1600200"/>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Privacy</a:t>
            </a:r>
          </a:p>
        </p:txBody>
      </p:sp>
      <p:sp>
        <p:nvSpPr>
          <p:cNvPr id="52227" name="Rectangle 3"/>
          <p:cNvSpPr>
            <a:spLocks noGrp="1" noChangeArrowheads="1"/>
          </p:cNvSpPr>
          <p:nvPr>
            <p:ph idx="1"/>
          </p:nvPr>
        </p:nvSpPr>
        <p:spPr>
          <a:xfrm>
            <a:off x="457200" y="1905000"/>
            <a:ext cx="8229600" cy="4724400"/>
          </a:xfrm>
        </p:spPr>
        <p:txBody>
          <a:bodyPr rtlCol="0">
            <a:noAutofit/>
          </a:bodyPr>
          <a:lstStyle/>
          <a:p>
            <a:pPr eaLnBrk="1" fontAlgn="auto" hangingPunct="1">
              <a:spcAft>
                <a:spcPts val="12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Overlaps </a:t>
            </a:r>
            <a:r>
              <a:rPr lang="en-US" dirty="0">
                <a:solidFill>
                  <a:schemeClr val="tx1">
                    <a:lumMod val="50000"/>
                    <a:lumOff val="50000"/>
                  </a:schemeClr>
                </a:solidFill>
                <a:latin typeface="+mn-lt"/>
              </a:rPr>
              <a:t>with computer security</a:t>
            </a:r>
          </a:p>
          <a:p>
            <a:pPr marL="34747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Dramatic </a:t>
            </a:r>
            <a:r>
              <a:rPr lang="en-US" dirty="0">
                <a:solidFill>
                  <a:schemeClr val="tx1">
                    <a:lumMod val="50000"/>
                    <a:lumOff val="50000"/>
                  </a:schemeClr>
                </a:solidFill>
                <a:latin typeface="+mn-lt"/>
              </a:rPr>
              <a:t>increase in scale of information collected and stored</a:t>
            </a:r>
          </a:p>
          <a:p>
            <a:pPr marL="923544" lvl="1" eaLnBrk="1" fontAlgn="auto" hangingPunct="1">
              <a:spcBef>
                <a:spcPts val="0"/>
              </a:spcBef>
              <a:spcAft>
                <a:spcPts val="120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rPr>
              <a:t>Motivated </a:t>
            </a:r>
            <a:r>
              <a:rPr lang="en-US" sz="1800" dirty="0">
                <a:solidFill>
                  <a:schemeClr val="tx1">
                    <a:lumMod val="50000"/>
                    <a:lumOff val="50000"/>
                  </a:schemeClr>
                </a:solidFill>
                <a:latin typeface="+mn-lt"/>
              </a:rPr>
              <a:t>by law enforcement, national security, economic incentives</a:t>
            </a:r>
          </a:p>
          <a:p>
            <a:pPr eaLnBrk="1" fontAlgn="auto" hangingPunct="1">
              <a:spcAft>
                <a:spcPts val="12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Individuals </a:t>
            </a:r>
            <a:r>
              <a:rPr lang="en-US" dirty="0">
                <a:solidFill>
                  <a:schemeClr val="tx1">
                    <a:lumMod val="50000"/>
                    <a:lumOff val="50000"/>
                  </a:schemeClr>
                </a:solidFill>
                <a:latin typeface="+mn-lt"/>
              </a:rPr>
              <a:t>have become increasingly aware of access and use of personal information and private details about their lives</a:t>
            </a:r>
          </a:p>
          <a:p>
            <a:pPr eaLnBrk="1" fontAlgn="auto" hangingPunct="1">
              <a:spcAft>
                <a:spcPts val="12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Concerns </a:t>
            </a:r>
            <a:r>
              <a:rPr lang="en-US" dirty="0">
                <a:solidFill>
                  <a:schemeClr val="tx1">
                    <a:lumMod val="50000"/>
                    <a:lumOff val="50000"/>
                  </a:schemeClr>
                </a:solidFill>
                <a:latin typeface="+mn-lt"/>
              </a:rPr>
              <a:t>about extent of privacy compromise have led to a variety of legal and technical approaches to reinforcing privacy rights</a:t>
            </a: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Grp="1" noChangeArrowheads="1"/>
          </p:cNvSpPr>
          <p:nvPr>
            <p:ph type="title"/>
          </p:nvPr>
        </p:nvSpPr>
        <p:spPr>
          <a:xfrm>
            <a:off x="0" y="115888"/>
            <a:ext cx="9144000" cy="1524000"/>
          </a:xfrm>
        </p:spPr>
        <p:txBody>
          <a:bodyPr wrap="square" numCol="1" anchorCtr="0" compatLnSpc="1">
            <a:prstTxWarp prst="textNoShape">
              <a:avLst/>
            </a:prstTxWarp>
          </a:bodyPr>
          <a:lstStyle/>
          <a:p>
            <a:pPr eaLnBrk="1" fontAlgn="auto" hangingPunct="1">
              <a:spcAft>
                <a:spcPts val="0"/>
              </a:spcAft>
              <a:defRPr/>
            </a:pPr>
            <a:r>
              <a:rPr lang="en-US" sz="4300" dirty="0">
                <a:solidFill>
                  <a:schemeClr val="accent6">
                    <a:lumMod val="40000"/>
                    <a:lumOff val="60000"/>
                  </a:schemeClr>
                </a:solidFill>
                <a:effectLst/>
              </a:rPr>
              <a:t>European Union (EU) </a:t>
            </a:r>
            <a:br>
              <a:rPr lang="en-US" sz="4300" dirty="0">
                <a:solidFill>
                  <a:schemeClr val="accent6">
                    <a:lumMod val="40000"/>
                    <a:lumOff val="60000"/>
                  </a:schemeClr>
                </a:solidFill>
                <a:effectLst/>
              </a:rPr>
            </a:br>
            <a:r>
              <a:rPr lang="en-US" sz="4300" dirty="0" smtClean="0">
                <a:solidFill>
                  <a:schemeClr val="accent6">
                    <a:lumMod val="40000"/>
                    <a:lumOff val="60000"/>
                  </a:schemeClr>
                </a:solidFill>
                <a:effectLst/>
              </a:rPr>
              <a:t>Directive on </a:t>
            </a:r>
            <a:r>
              <a:rPr lang="en-US" sz="4300" dirty="0">
                <a:solidFill>
                  <a:schemeClr val="accent6">
                    <a:lumMod val="40000"/>
                    <a:lumOff val="60000"/>
                  </a:schemeClr>
                </a:solidFill>
                <a:effectLst/>
              </a:rPr>
              <a:t>Data Protection </a:t>
            </a:r>
          </a:p>
        </p:txBody>
      </p:sp>
      <p:sp>
        <p:nvSpPr>
          <p:cNvPr id="62466" name="Rectangle 3"/>
          <p:cNvSpPr>
            <a:spLocks noGrp="1" noChangeArrowheads="1"/>
          </p:cNvSpPr>
          <p:nvPr>
            <p:ph idx="1"/>
          </p:nvPr>
        </p:nvSpPr>
        <p:spPr>
          <a:xfrm>
            <a:off x="457200" y="1905000"/>
            <a:ext cx="8229600" cy="2590800"/>
          </a:xfrm>
        </p:spPr>
        <p:txBody>
          <a:bodyPr/>
          <a:lstStyle/>
          <a:p>
            <a:pPr eaLnBrk="1" hangingPunct="1">
              <a:lnSpc>
                <a:spcPct val="90000"/>
              </a:lnSpc>
              <a:buClr>
                <a:schemeClr val="accent6">
                  <a:lumMod val="40000"/>
                  <a:lumOff val="60000"/>
                </a:schemeClr>
              </a:buClr>
              <a:buSzPct val="140000"/>
              <a:buFont typeface="Arial" charset="0"/>
              <a:buChar char="•"/>
              <a:defRPr/>
            </a:pPr>
            <a:r>
              <a:rPr lang="en-US" altLang="x-none" sz="2200" dirty="0">
                <a:latin typeface="+mn-lt"/>
                <a:ea typeface="ＭＳ Ｐゴシック" charset="-128"/>
              </a:rPr>
              <a:t>Adopted in 1998 to:</a:t>
            </a:r>
          </a:p>
          <a:p>
            <a:pPr lvl="1" eaLnBrk="1" hangingPunct="1">
              <a:lnSpc>
                <a:spcPct val="90000"/>
              </a:lnSpc>
              <a:buClr>
                <a:schemeClr val="accent6">
                  <a:lumMod val="40000"/>
                  <a:lumOff val="60000"/>
                </a:schemeClr>
              </a:buClr>
              <a:buSzPct val="140000"/>
              <a:buFont typeface="Arial" charset="0"/>
              <a:buChar char="•"/>
              <a:defRPr/>
            </a:pPr>
            <a:r>
              <a:rPr lang="en-US" altLang="x-none" sz="2000" dirty="0">
                <a:latin typeface="+mn-lt"/>
                <a:ea typeface="ＭＳ Ｐゴシック" charset="-128"/>
              </a:rPr>
              <a:t>Ensure member states protect fundamental privacy rights when processing personal information</a:t>
            </a:r>
          </a:p>
          <a:p>
            <a:pPr lvl="1" eaLnBrk="1" hangingPunct="1">
              <a:lnSpc>
                <a:spcPct val="90000"/>
              </a:lnSpc>
              <a:buClr>
                <a:schemeClr val="accent6">
                  <a:lumMod val="40000"/>
                  <a:lumOff val="60000"/>
                </a:schemeClr>
              </a:buClr>
              <a:buSzPct val="140000"/>
              <a:buFont typeface="Arial" charset="0"/>
              <a:buChar char="•"/>
              <a:defRPr/>
            </a:pPr>
            <a:r>
              <a:rPr lang="en-US" altLang="x-none" sz="2000" dirty="0">
                <a:latin typeface="+mn-lt"/>
                <a:ea typeface="ＭＳ Ｐゴシック" charset="-128"/>
              </a:rPr>
              <a:t>Prevent member states from restricting the free flow of personal information within EU</a:t>
            </a:r>
          </a:p>
          <a:p>
            <a:pPr eaLnBrk="1" hangingPunct="1">
              <a:lnSpc>
                <a:spcPct val="90000"/>
              </a:lnSpc>
              <a:buClr>
                <a:schemeClr val="accent6">
                  <a:lumMod val="40000"/>
                  <a:lumOff val="60000"/>
                </a:schemeClr>
              </a:buClr>
              <a:buSzPct val="140000"/>
              <a:buFont typeface="Arial" charset="0"/>
              <a:buChar char="•"/>
              <a:defRPr/>
            </a:pPr>
            <a:r>
              <a:rPr lang="en-US" altLang="x-none" sz="2200" dirty="0">
                <a:latin typeface="+mn-lt"/>
                <a:ea typeface="ＭＳ Ｐゴシック" charset="-128"/>
              </a:rPr>
              <a:t>Organized around principles of:</a:t>
            </a:r>
          </a:p>
        </p:txBody>
      </p:sp>
      <p:graphicFrame>
        <p:nvGraphicFramePr>
          <p:cNvPr id="4" name="Diagram 3"/>
          <p:cNvGraphicFramePr/>
          <p:nvPr/>
        </p:nvGraphicFramePr>
        <p:xfrm>
          <a:off x="762000" y="3962400"/>
          <a:ext cx="7696200" cy="2895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bwMode="auto">
          <a:xfrm>
            <a:off x="0" y="-100013"/>
            <a:ext cx="9144000" cy="1143001"/>
          </a:xfrm>
          <a:extLst>
            <a:ext uri="{909E8E84-426E-40dd-AFC4-6F175D3DCCD1}"/>
            <a:ext uri="{91240B29-F687-4f45-9708-019B960494DF}"/>
          </a:extLst>
        </p:spPr>
        <p:txBody>
          <a:bodyPr wrap="square" numCol="1" anchorCtr="0" compatLnSpc="1">
            <a:prstTxWarp prst="textNoShape">
              <a:avLst/>
            </a:prstTxWarp>
          </a:bodyPr>
          <a:lstStyle/>
          <a:p>
            <a:pPr eaLnBrk="1" fontAlgn="auto" hangingPunct="1">
              <a:spcAft>
                <a:spcPts val="0"/>
              </a:spcAft>
              <a:defRPr/>
            </a:pPr>
            <a:r>
              <a:rPr lang="en-US" sz="4800" dirty="0">
                <a:solidFill>
                  <a:schemeClr val="accent6">
                    <a:lumMod val="40000"/>
                    <a:lumOff val="60000"/>
                  </a:schemeClr>
                </a:solidFill>
                <a:effectLst/>
              </a:rPr>
              <a:t>United States Privacy Initiatives</a:t>
            </a:r>
          </a:p>
        </p:txBody>
      </p:sp>
      <p:graphicFrame>
        <p:nvGraphicFramePr>
          <p:cNvPr id="6" name="Content Placeholder 5"/>
          <p:cNvGraphicFramePr>
            <a:graphicFrameLocks noGrp="1"/>
          </p:cNvGraphicFramePr>
          <p:nvPr>
            <p:ph idx="4294967295"/>
          </p:nvPr>
        </p:nvGraphicFramePr>
        <p:xfrm>
          <a:off x="395536" y="1412776"/>
          <a:ext cx="82296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6324" name="TextBox 6"/>
          <p:cNvSpPr txBox="1">
            <a:spLocks noChangeArrowheads="1"/>
          </p:cNvSpPr>
          <p:nvPr/>
        </p:nvSpPr>
        <p:spPr bwMode="auto">
          <a:xfrm>
            <a:off x="914400" y="5867400"/>
            <a:ext cx="8229600" cy="800100"/>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800" dirty="0" smtClean="0">
                <a:solidFill>
                  <a:schemeClr val="accent6">
                    <a:lumMod val="40000"/>
                    <a:lumOff val="60000"/>
                  </a:schemeClr>
                </a:solidFill>
                <a:latin typeface="+mj-lt"/>
              </a:rPr>
              <a:t>Also have a range of other privacy laws</a:t>
            </a:r>
          </a:p>
          <a:p>
            <a:pPr eaLnBrk="1" hangingPunct="1">
              <a:defRPr/>
            </a:pPr>
            <a:endParaRPr lang="en-US" sz="1800" dirty="0" smtClean="0"/>
          </a:p>
        </p:txBody>
      </p:sp>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ChangeArrowheads="1"/>
          </p:cNvSpPr>
          <p:nvPr>
            <p:ph type="title" idx="4294967295"/>
          </p:nvPr>
        </p:nvSpPr>
        <p:spPr>
          <a:xfrm>
            <a:off x="323850" y="152400"/>
            <a:ext cx="7905750" cy="1139825"/>
          </a:xfrm>
        </p:spPr>
        <p:txBody>
          <a:bodyPr wrap="square" numCol="1" anchorCtr="0" compatLnSpc="1">
            <a:prstTxWarp prst="textNoShape">
              <a:avLst/>
            </a:prstTxWarp>
          </a:bodyPr>
          <a:lstStyle/>
          <a:p>
            <a:pPr algn="l" eaLnBrk="1" fontAlgn="auto" hangingPunct="1">
              <a:spcAft>
                <a:spcPts val="0"/>
              </a:spcAft>
              <a:defRPr/>
            </a:pPr>
            <a:r>
              <a:rPr lang="en-US" dirty="0">
                <a:solidFill>
                  <a:schemeClr val="accent6">
                    <a:lumMod val="40000"/>
                    <a:lumOff val="60000"/>
                  </a:schemeClr>
                </a:solidFill>
              </a:rPr>
              <a:t>ISO 27002 states . . .</a:t>
            </a:r>
          </a:p>
        </p:txBody>
      </p:sp>
      <p:sp>
        <p:nvSpPr>
          <p:cNvPr id="241667" name="Rectangle 3"/>
          <p:cNvSpPr>
            <a:spLocks noGrp="1" noChangeArrowheads="1"/>
          </p:cNvSpPr>
          <p:nvPr>
            <p:ph idx="4294967295"/>
          </p:nvPr>
        </p:nvSpPr>
        <p:spPr>
          <a:xfrm>
            <a:off x="323850" y="1557338"/>
            <a:ext cx="8461375" cy="5184775"/>
          </a:xfrm>
        </p:spPr>
        <p:txBody>
          <a:bodyPr>
            <a:normAutofit/>
          </a:bodyPr>
          <a:lstStyle/>
          <a:p>
            <a:pPr marL="0" indent="0" eaLnBrk="1" hangingPunct="1">
              <a:lnSpc>
                <a:spcPct val="90000"/>
              </a:lnSpc>
              <a:buFont typeface="Arial" charset="0"/>
              <a:buNone/>
              <a:defRPr/>
            </a:pPr>
            <a:r>
              <a:rPr lang="en-US" altLang="x-none" sz="2000" dirty="0">
                <a:effectLst>
                  <a:outerShdw blurRad="38100" dist="38100" dir="2700000" algn="tl">
                    <a:srgbClr val="000000"/>
                  </a:outerShdw>
                </a:effectLst>
                <a:latin typeface="+mn-lt"/>
                <a:ea typeface="ＭＳ Ｐゴシック" charset="-128"/>
              </a:rPr>
              <a:t>  </a:t>
            </a:r>
            <a:r>
              <a:rPr lang="en-US" altLang="x-none" sz="2000" dirty="0">
                <a:solidFill>
                  <a:schemeClr val="tx1"/>
                </a:solidFill>
                <a:effectLst>
                  <a:outerShdw blurRad="38100" dist="38100" dir="2700000" algn="tl">
                    <a:srgbClr val="000000"/>
                  </a:outerShdw>
                </a:effectLst>
                <a:latin typeface="+mn-lt"/>
                <a:ea typeface="ＭＳ Ｐゴシック" charset="-128"/>
              </a:rPr>
              <a:t>  </a:t>
            </a:r>
            <a:r>
              <a:rPr lang="en-US" altLang="en-US" sz="2000" dirty="0">
                <a:solidFill>
                  <a:schemeClr val="tx1"/>
                </a:solidFill>
                <a:latin typeface="+mn-lt"/>
                <a:ea typeface="ＭＳ Ｐゴシック" charset="-128"/>
              </a:rPr>
              <a:t>“</a:t>
            </a:r>
            <a:r>
              <a:rPr lang="en-US" altLang="x-none" sz="2000" dirty="0">
                <a:solidFill>
                  <a:schemeClr val="tx1"/>
                </a:solidFill>
                <a:latin typeface="+mn-lt"/>
                <a:ea typeface="ＭＳ Ｐゴシック" charset="-128"/>
              </a:rPr>
              <a:t>An organization</a:t>
            </a:r>
            <a:r>
              <a:rPr lang="en-US" altLang="en-US" sz="2000" dirty="0">
                <a:solidFill>
                  <a:schemeClr val="tx1"/>
                </a:solidFill>
                <a:latin typeface="+mn-lt"/>
                <a:ea typeface="ＭＳ Ｐゴシック" charset="-128"/>
              </a:rPr>
              <a:t>’</a:t>
            </a:r>
            <a:r>
              <a:rPr lang="en-US" altLang="x-none" sz="2000" dirty="0">
                <a:solidFill>
                  <a:schemeClr val="tx1"/>
                </a:solidFill>
                <a:latin typeface="+mn-lt"/>
                <a:ea typeface="ＭＳ Ｐゴシック" charset="-128"/>
              </a:rPr>
              <a:t>s data policy for privacy </a:t>
            </a:r>
            <a:r>
              <a:rPr lang="en-US" altLang="x-none" sz="2000" dirty="0" smtClean="0">
                <a:solidFill>
                  <a:schemeClr val="tx1"/>
                </a:solidFill>
                <a:latin typeface="+mn-lt"/>
                <a:ea typeface="ＭＳ Ｐゴシック" charset="-128"/>
              </a:rPr>
              <a:t>and protection </a:t>
            </a:r>
          </a:p>
          <a:p>
            <a:pPr marL="0" indent="0" eaLnBrk="1" hangingPunct="1">
              <a:lnSpc>
                <a:spcPct val="90000"/>
              </a:lnSpc>
              <a:buFont typeface="Arial" charset="0"/>
              <a:buNone/>
              <a:defRPr/>
            </a:pPr>
            <a:r>
              <a:rPr lang="en-US" altLang="x-none" sz="2000" dirty="0" smtClean="0">
                <a:solidFill>
                  <a:schemeClr val="tx1"/>
                </a:solidFill>
                <a:latin typeface="+mn-lt"/>
                <a:ea typeface="ＭＳ Ｐゴシック" charset="-128"/>
              </a:rPr>
              <a:t>of </a:t>
            </a:r>
            <a:r>
              <a:rPr lang="en-US" altLang="x-none" sz="2000" dirty="0">
                <a:solidFill>
                  <a:schemeClr val="tx1"/>
                </a:solidFill>
                <a:latin typeface="+mn-lt"/>
                <a:ea typeface="ＭＳ Ｐゴシック" charset="-128"/>
              </a:rPr>
              <a:t>personally identifiable information </a:t>
            </a:r>
            <a:r>
              <a:rPr lang="en-US" altLang="x-none" sz="2000" dirty="0" smtClean="0">
                <a:solidFill>
                  <a:schemeClr val="tx1"/>
                </a:solidFill>
                <a:latin typeface="+mn-lt"/>
                <a:ea typeface="ＭＳ Ｐゴシック" charset="-128"/>
              </a:rPr>
              <a:t>should be </a:t>
            </a:r>
            <a:r>
              <a:rPr lang="en-US" altLang="x-none" sz="2000" dirty="0">
                <a:solidFill>
                  <a:schemeClr val="tx1"/>
                </a:solidFill>
                <a:latin typeface="+mn-lt"/>
                <a:ea typeface="ＭＳ Ｐゴシック" charset="-128"/>
              </a:rPr>
              <a:t>developed </a:t>
            </a:r>
            <a:endParaRPr lang="en-US" altLang="x-none" sz="2000" dirty="0" smtClean="0">
              <a:solidFill>
                <a:schemeClr val="tx1"/>
              </a:solidFill>
              <a:latin typeface="+mn-lt"/>
              <a:ea typeface="ＭＳ Ｐゴシック" charset="-128"/>
            </a:endParaRPr>
          </a:p>
          <a:p>
            <a:pPr marL="0" indent="0" eaLnBrk="1" hangingPunct="1">
              <a:lnSpc>
                <a:spcPct val="90000"/>
              </a:lnSpc>
              <a:buFont typeface="Arial" charset="0"/>
              <a:buNone/>
              <a:defRPr/>
            </a:pPr>
            <a:r>
              <a:rPr lang="en-US" altLang="x-none" sz="2000" dirty="0" smtClean="0">
                <a:solidFill>
                  <a:schemeClr val="tx1"/>
                </a:solidFill>
                <a:latin typeface="+mn-lt"/>
                <a:ea typeface="ＭＳ Ｐゴシック" charset="-128"/>
              </a:rPr>
              <a:t>and </a:t>
            </a:r>
            <a:r>
              <a:rPr lang="en-US" altLang="x-none" sz="2000" dirty="0">
                <a:solidFill>
                  <a:schemeClr val="tx1"/>
                </a:solidFill>
                <a:latin typeface="+mn-lt"/>
                <a:ea typeface="ＭＳ Ｐゴシック" charset="-128"/>
              </a:rPr>
              <a:t>implemented. This policy should be communicated to all </a:t>
            </a:r>
            <a:endParaRPr lang="en-US" altLang="x-none" sz="2000" dirty="0" smtClean="0">
              <a:solidFill>
                <a:schemeClr val="tx1"/>
              </a:solidFill>
              <a:latin typeface="+mn-lt"/>
              <a:ea typeface="ＭＳ Ｐゴシック" charset="-128"/>
            </a:endParaRPr>
          </a:p>
          <a:p>
            <a:pPr marL="0" indent="0" eaLnBrk="1" hangingPunct="1">
              <a:lnSpc>
                <a:spcPct val="90000"/>
              </a:lnSpc>
              <a:buFont typeface="Arial" charset="0"/>
              <a:buNone/>
              <a:defRPr/>
            </a:pPr>
            <a:r>
              <a:rPr lang="en-US" altLang="x-none" sz="2000" dirty="0" smtClean="0">
                <a:solidFill>
                  <a:schemeClr val="tx1"/>
                </a:solidFill>
                <a:latin typeface="+mn-lt"/>
                <a:ea typeface="ＭＳ Ｐゴシック" charset="-128"/>
              </a:rPr>
              <a:t>persons </a:t>
            </a:r>
            <a:r>
              <a:rPr lang="en-US" altLang="x-none" sz="2000" dirty="0">
                <a:solidFill>
                  <a:schemeClr val="tx1"/>
                </a:solidFill>
                <a:latin typeface="+mn-lt"/>
                <a:ea typeface="ＭＳ Ｐゴシック" charset="-128"/>
              </a:rPr>
              <a:t>involved in the processing of personally identifiable information. Compliance with this policy and all relevant legislation and regulations concerning  the protection of the privacy of people and the protection of personally identifiable information requires appropriate management structure and control. Often this is best achieved by the appointment of a person responsible, such as a privacy officer, who should provide guidance to managers, users and service providers on their individual responsibilities and the specific procedures that should be followed. Responsibility for handling personally identifiable information and ensuring awareness of the privacy principles should be dealt with in accordance with relevant legislation and regulations. Appropriate technical and organizational measures to protect personally identifiable information should be implemented.</a:t>
            </a:r>
            <a:r>
              <a:rPr lang="en-US" altLang="en-US" sz="2000" dirty="0">
                <a:solidFill>
                  <a:schemeClr val="tx1"/>
                </a:solidFill>
                <a:latin typeface="+mn-lt"/>
                <a:ea typeface="ＭＳ Ｐゴシック" charset="-128"/>
              </a:rPr>
              <a:t>”</a:t>
            </a:r>
            <a:endParaRPr lang="en-US" altLang="x-none" sz="2000" dirty="0">
              <a:solidFill>
                <a:schemeClr val="tx1"/>
              </a:solidFill>
              <a:effectLst>
                <a:outerShdw blurRad="38100" dist="38100" dir="2700000" algn="tl">
                  <a:srgbClr val="000000"/>
                </a:outerShdw>
              </a:effectLst>
              <a:latin typeface="+mn-lt"/>
              <a:ea typeface="ＭＳ Ｐゴシック" charset="-128"/>
            </a:endParaRPr>
          </a:p>
        </p:txBody>
      </p:sp>
    </p:spTree>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1" descr="f4.pdf"/>
          <p:cNvPicPr>
            <a:picLocks noChangeAspect="1"/>
          </p:cNvPicPr>
          <p:nvPr/>
        </p:nvPicPr>
        <p:blipFill>
          <a:blip r:embed="rId3">
            <a:extLst>
              <a:ext uri="{28A0092B-C50C-407E-A947-70E740481C1C}">
                <a14:useLocalDpi xmlns:a14="http://schemas.microsoft.com/office/drawing/2010/main" val="0"/>
              </a:ext>
            </a:extLst>
          </a:blip>
          <a:srcRect t="6287" b="17944"/>
          <a:stretch>
            <a:fillRect/>
          </a:stretch>
        </p:blipFill>
        <p:spPr bwMode="auto">
          <a:xfrm>
            <a:off x="1187450" y="188913"/>
            <a:ext cx="6597650" cy="64690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0"/>
            <a:ext cx="9144000" cy="1341438"/>
          </a:xfrm>
        </p:spPr>
        <p:txBody>
          <a:bodyPr wrap="square" numCol="1" anchorCtr="0" compatLnSpc="1">
            <a:prstTxWarp prst="textNoShape">
              <a:avLst/>
            </a:prstTxWarp>
          </a:bodyPr>
          <a:lstStyle/>
          <a:p>
            <a:pPr eaLnBrk="1" fontAlgn="auto" hangingPunct="1">
              <a:spcAft>
                <a:spcPts val="0"/>
              </a:spcAft>
              <a:defRPr/>
            </a:pPr>
            <a:r>
              <a:rPr lang="en-US" sz="4800" dirty="0">
                <a:solidFill>
                  <a:schemeClr val="accent6">
                    <a:lumMod val="40000"/>
                    <a:lumOff val="60000"/>
                  </a:schemeClr>
                </a:solidFill>
                <a:effectLst/>
              </a:rPr>
              <a:t>Privacy and Data Surveillance</a:t>
            </a:r>
          </a:p>
        </p:txBody>
      </p:sp>
      <p:sp>
        <p:nvSpPr>
          <p:cNvPr id="2" name="Content Placeholder 1"/>
          <p:cNvSpPr>
            <a:spLocks noGrp="1"/>
          </p:cNvSpPr>
          <p:nvPr>
            <p:ph idx="1"/>
          </p:nvPr>
        </p:nvSpPr>
        <p:spPr>
          <a:xfrm>
            <a:off x="457200" y="1600200"/>
            <a:ext cx="8229600" cy="4852988"/>
          </a:xfrm>
        </p:spPr>
        <p:txBody>
          <a:bodyPr rtlCol="0">
            <a:normAutofit fontScale="92500" lnSpcReduction="20000"/>
          </a:bodyPr>
          <a:lstStyle/>
          <a:p>
            <a:pPr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cs typeface="+mn-cs"/>
              </a:rPr>
              <a:t>The demands of big business, government and law enforcement have created new threats to personal privacy</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Scientific and medical research data collection for analysis</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Law enforcement data surveillance</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Private organizations profiling</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This creates tension between enabling beneficial outcomes is areas including scientific research, public health, national security, law enforcement and efficient use of resources, while still respecting an individual’s right to privacy</a:t>
            </a:r>
          </a:p>
          <a:p>
            <a:pPr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cs typeface="+mn-cs"/>
              </a:rPr>
              <a:t>Another areas of particular concern is the rapid rise in the use of public social media sites</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These sites gather, analyze, and share large amounts of data on individuals and their interactions with other individuals and organizations</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Many people willingly upload large amounts of personal information, including photos and status updates</a:t>
            </a:r>
          </a:p>
          <a:p>
            <a:pPr lvl="2" eaLnBrk="1" fontAlgn="auto" hangingPunct="1">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This data could potentially be used by current and future employers, insurance companies, private investigators, and others, in their interactions with the individual</a:t>
            </a:r>
          </a:p>
        </p:txBody>
      </p:sp>
    </p:spTree>
  </p:cSld>
  <p:clrMapOvr>
    <a:masterClrMapping/>
  </p:clrMapOvr>
  <p:transition>
    <p:wipe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315913"/>
            <a:ext cx="8229600" cy="1341438"/>
          </a:xfrm>
        </p:spPr>
        <p:txBody>
          <a:bodyPr/>
          <a:lstStyle/>
          <a:p>
            <a:pPr eaLnBrk="1" fontAlgn="auto" hangingPunct="1">
              <a:spcAft>
                <a:spcPts val="0"/>
              </a:spcAft>
              <a:defRPr/>
            </a:pPr>
            <a:r>
              <a:rPr lang="en-US" dirty="0">
                <a:solidFill>
                  <a:schemeClr val="accent6">
                    <a:lumMod val="40000"/>
                    <a:lumOff val="60000"/>
                  </a:schemeClr>
                </a:solidFill>
              </a:rPr>
              <a:t>Privacy Protection</a:t>
            </a:r>
          </a:p>
        </p:txBody>
      </p:sp>
      <p:sp>
        <p:nvSpPr>
          <p:cNvPr id="3" name="Content Placeholder 2"/>
          <p:cNvSpPr>
            <a:spLocks noGrp="1"/>
          </p:cNvSpPr>
          <p:nvPr>
            <p:ph idx="1"/>
          </p:nvPr>
        </p:nvSpPr>
        <p:spPr>
          <a:xfrm>
            <a:off x="395288" y="1341438"/>
            <a:ext cx="7848600" cy="5256212"/>
          </a:xfrm>
        </p:spPr>
        <p:txBody>
          <a:bodyPr>
            <a:normAutofit fontScale="92500" lnSpcReduction="20000"/>
          </a:bodyPr>
          <a:lstStyle/>
          <a:p>
            <a:pPr>
              <a:spcAft>
                <a:spcPts val="800"/>
              </a:spcAft>
              <a:buClr>
                <a:schemeClr val="accent6">
                  <a:lumMod val="40000"/>
                  <a:lumOff val="60000"/>
                </a:schemeClr>
              </a:buClr>
              <a:buSzPct val="140000"/>
              <a:buFont typeface="Arial" charset="0"/>
              <a:buChar char="•"/>
              <a:defRPr/>
            </a:pPr>
            <a:r>
              <a:rPr lang="en-US" dirty="0" smtClean="0">
                <a:latin typeface="+mn-lt"/>
              </a:rPr>
              <a:t>Both policy and technical approaches are needed to protect privacy</a:t>
            </a:r>
          </a:p>
          <a:p>
            <a:pPr>
              <a:spcAft>
                <a:spcPts val="800"/>
              </a:spcAft>
              <a:buClr>
                <a:schemeClr val="accent6">
                  <a:lumMod val="40000"/>
                  <a:lumOff val="60000"/>
                </a:schemeClr>
              </a:buClr>
              <a:buSzPct val="140000"/>
              <a:buFont typeface="Arial" charset="0"/>
              <a:buChar char="•"/>
              <a:defRPr/>
            </a:pPr>
            <a:r>
              <a:rPr lang="en-US" dirty="0" smtClean="0">
                <a:latin typeface="+mn-lt"/>
              </a:rPr>
              <a:t>In terms of technical approaches, the requirements for privacy protection for data stored on information systems can be addresses in part using the technical mechanisms developed for database security</a:t>
            </a:r>
          </a:p>
          <a:p>
            <a:pPr>
              <a:spcAft>
                <a:spcPts val="800"/>
              </a:spcAft>
              <a:buClr>
                <a:schemeClr val="accent6">
                  <a:lumMod val="40000"/>
                  <a:lumOff val="60000"/>
                </a:schemeClr>
              </a:buClr>
              <a:buSzPct val="140000"/>
              <a:buFont typeface="Arial" charset="0"/>
              <a:buChar char="•"/>
              <a:defRPr/>
            </a:pPr>
            <a:r>
              <a:rPr lang="en-US" dirty="0" smtClean="0">
                <a:latin typeface="+mn-lt"/>
              </a:rPr>
              <a:t>With regard to social media sites, technical controls include:</a:t>
            </a:r>
          </a:p>
          <a:p>
            <a:pPr lvl="2">
              <a:buClr>
                <a:schemeClr val="accent6">
                  <a:lumMod val="40000"/>
                  <a:lumOff val="60000"/>
                </a:schemeClr>
              </a:buClr>
              <a:buSzPct val="140000"/>
              <a:buFont typeface="Arial" charset="0"/>
              <a:buChar char="•"/>
              <a:defRPr/>
            </a:pPr>
            <a:r>
              <a:rPr lang="en-US" dirty="0">
                <a:latin typeface="+mn-lt"/>
              </a:rPr>
              <a:t>T</a:t>
            </a:r>
            <a:r>
              <a:rPr lang="en-US" dirty="0" smtClean="0">
                <a:latin typeface="+mn-lt"/>
              </a:rPr>
              <a:t>he provision of suitable privacy settings to manage who can view data on individuals</a:t>
            </a:r>
          </a:p>
          <a:p>
            <a:pPr lvl="2">
              <a:buClr>
                <a:schemeClr val="accent6">
                  <a:lumMod val="40000"/>
                  <a:lumOff val="60000"/>
                </a:schemeClr>
              </a:buClr>
              <a:buSzPct val="140000"/>
              <a:buFont typeface="Arial" charset="0"/>
              <a:buChar char="•"/>
              <a:defRPr/>
            </a:pPr>
            <a:r>
              <a:rPr lang="en-US" dirty="0" smtClean="0">
                <a:latin typeface="+mn-lt"/>
              </a:rPr>
              <a:t>Notification when one individual is referenced or tagged in another’s content</a:t>
            </a:r>
          </a:p>
          <a:p>
            <a:pPr lvl="2">
              <a:spcAft>
                <a:spcPts val="800"/>
              </a:spcAft>
              <a:buClr>
                <a:schemeClr val="accent6">
                  <a:lumMod val="40000"/>
                  <a:lumOff val="60000"/>
                </a:schemeClr>
              </a:buClr>
              <a:buSzPct val="140000"/>
              <a:buFont typeface="Arial" charset="0"/>
              <a:buChar char="•"/>
              <a:defRPr/>
            </a:pPr>
            <a:r>
              <a:rPr lang="en-US" dirty="0" smtClean="0">
                <a:latin typeface="+mn-lt"/>
              </a:rPr>
              <a:t>Although social media sites include some form of these controls, they are constantly changing, causing frustration for users who are trying to keep up with these mechanisms</a:t>
            </a:r>
          </a:p>
          <a:p>
            <a:pPr marL="342900" lvl="2" indent="-342900">
              <a:spcAft>
                <a:spcPts val="800"/>
              </a:spcAft>
              <a:buClr>
                <a:schemeClr val="accent6">
                  <a:lumMod val="40000"/>
                  <a:lumOff val="60000"/>
                </a:schemeClr>
              </a:buClr>
              <a:buSzPct val="140000"/>
              <a:buFont typeface="Arial" charset="0"/>
              <a:buChar char="•"/>
              <a:defRPr/>
            </a:pPr>
            <a:r>
              <a:rPr lang="en-US" sz="2400" dirty="0">
                <a:latin typeface="+mn-lt"/>
                <a:cs typeface="ＭＳ Ｐゴシック" charset="0"/>
              </a:rPr>
              <a:t>Another approach for managing privacy concerns in big data analysis is to anonymize the data, removing any personally identifying information before release to researchers or other organizations for analysis</a:t>
            </a:r>
          </a:p>
        </p:txBody>
      </p:sp>
    </p:spTree>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7" name="Rectangle 3"/>
          <p:cNvSpPr>
            <a:spLocks noGrp="1" noChangeArrowheads="1"/>
          </p:cNvSpPr>
          <p:nvPr>
            <p:ph idx="1"/>
          </p:nvPr>
        </p:nvSpPr>
        <p:spPr>
          <a:xfrm>
            <a:off x="457200" y="620713"/>
            <a:ext cx="8229600" cy="5505450"/>
          </a:xfrm>
        </p:spPr>
        <p:txBody>
          <a:bodyPr>
            <a:normAutofit/>
          </a:bodyPr>
          <a:lstStyle/>
          <a:p>
            <a:pPr indent="3175" eaLnBrk="1" hangingPunct="1">
              <a:lnSpc>
                <a:spcPct val="80000"/>
              </a:lnSpc>
              <a:buFont typeface="Wingdings" charset="2"/>
              <a:buNone/>
              <a:defRPr/>
            </a:pPr>
            <a:r>
              <a:rPr lang="en-US" altLang="en-US" sz="4700" dirty="0">
                <a:solidFill>
                  <a:schemeClr val="tx2"/>
                </a:solidFill>
                <a:effectLst>
                  <a:outerShdw blurRad="38100" dist="38100" dir="2700000" algn="tl">
                    <a:srgbClr val="000000"/>
                  </a:outerShdw>
                </a:effectLst>
                <a:latin typeface="Palatino Linotype" charset="0"/>
                <a:ea typeface="ＭＳ Ｐゴシック" charset="-128"/>
              </a:rPr>
              <a:t>“</a:t>
            </a:r>
            <a:r>
              <a:rPr lang="en-US" altLang="x-none" sz="4700" dirty="0">
                <a:solidFill>
                  <a:schemeClr val="tx2"/>
                </a:solidFill>
                <a:effectLst>
                  <a:outerShdw blurRad="38100" dist="38100" dir="2700000" algn="tl">
                    <a:srgbClr val="000000"/>
                  </a:outerShdw>
                </a:effectLst>
                <a:latin typeface="Palatino Linotype" charset="0"/>
                <a:ea typeface="ＭＳ Ｐゴシック" charset="-128"/>
              </a:rPr>
              <a:t>Computer crime, or cybercrime, is a term used broadly to describe criminal activity in which computers or computer networks are a tool, a target, or a place of criminal activity.</a:t>
            </a:r>
            <a:r>
              <a:rPr lang="en-US" altLang="en-US" sz="4700" dirty="0">
                <a:solidFill>
                  <a:schemeClr val="tx2"/>
                </a:solidFill>
                <a:effectLst>
                  <a:outerShdw blurRad="38100" dist="38100" dir="2700000" algn="tl">
                    <a:srgbClr val="000000"/>
                  </a:outerShdw>
                </a:effectLst>
                <a:latin typeface="Palatino Linotype" charset="0"/>
                <a:ea typeface="ＭＳ Ｐゴシック" charset="-128"/>
              </a:rPr>
              <a:t>”</a:t>
            </a:r>
            <a:r>
              <a:rPr lang="en-US" altLang="x-none" sz="4700" dirty="0">
                <a:solidFill>
                  <a:schemeClr val="tx2"/>
                </a:solidFill>
                <a:effectLst>
                  <a:outerShdw blurRad="38100" dist="38100" dir="2700000" algn="tl">
                    <a:srgbClr val="000000"/>
                  </a:outerShdw>
                </a:effectLst>
                <a:latin typeface="Palatino Linotype" charset="0"/>
                <a:ea typeface="ＭＳ Ｐゴシック" charset="-128"/>
              </a:rPr>
              <a:t> </a:t>
            </a:r>
          </a:p>
          <a:p>
            <a:pPr indent="3175" eaLnBrk="1" hangingPunct="1">
              <a:lnSpc>
                <a:spcPct val="80000"/>
              </a:lnSpc>
              <a:buFont typeface="Wingdings" charset="2"/>
              <a:buNone/>
              <a:defRPr/>
            </a:pPr>
            <a:endParaRPr lang="en-US" altLang="x-none" sz="1500" i="1" dirty="0">
              <a:effectLst>
                <a:outerShdw blurRad="38100" dist="38100" dir="2700000" algn="tl">
                  <a:srgbClr val="000000"/>
                </a:outerShdw>
              </a:effectLst>
              <a:ea typeface="ＭＳ Ｐゴシック" charset="-128"/>
            </a:endParaRPr>
          </a:p>
          <a:p>
            <a:pPr indent="3175" eaLnBrk="1" hangingPunct="1">
              <a:lnSpc>
                <a:spcPct val="80000"/>
              </a:lnSpc>
              <a:buFont typeface="Wingdings" charset="2"/>
              <a:buNone/>
              <a:defRPr/>
            </a:pPr>
            <a:r>
              <a:rPr lang="en-US" altLang="x-none" sz="1500" i="1" dirty="0">
                <a:effectLst>
                  <a:outerShdw blurRad="38100" dist="38100" dir="2700000" algn="tl">
                    <a:srgbClr val="000000"/>
                  </a:outerShdw>
                </a:effectLst>
                <a:ea typeface="ＭＳ Ｐゴシック" charset="-128"/>
              </a:rPr>
              <a:t>			</a:t>
            </a:r>
          </a:p>
          <a:p>
            <a:pPr indent="3175" eaLnBrk="1" hangingPunct="1">
              <a:lnSpc>
                <a:spcPct val="80000"/>
              </a:lnSpc>
              <a:buFont typeface="Wingdings" charset="2"/>
              <a:buNone/>
              <a:defRPr/>
            </a:pPr>
            <a:r>
              <a:rPr lang="en-US" altLang="x-none" sz="1500" i="1" dirty="0">
                <a:effectLst>
                  <a:outerShdw blurRad="38100" dist="38100" dir="2700000" algn="tl">
                    <a:srgbClr val="000000"/>
                  </a:outerShdw>
                </a:effectLst>
                <a:ea typeface="ＭＳ Ｐゴシック" charset="-128"/>
              </a:rPr>
              <a:t>--</a:t>
            </a:r>
            <a:r>
              <a:rPr lang="en-US" altLang="x-none" sz="2000" i="1" dirty="0">
                <a:effectLst>
                  <a:outerShdw blurRad="38100" dist="38100" dir="2700000" algn="tl">
                    <a:srgbClr val="000000"/>
                  </a:outerShdw>
                </a:effectLst>
                <a:ea typeface="ＭＳ Ｐゴシック" charset="-128"/>
              </a:rPr>
              <a:t>From the New York Law School Course on</a:t>
            </a:r>
          </a:p>
          <a:p>
            <a:pPr indent="3175" eaLnBrk="1" hangingPunct="1">
              <a:lnSpc>
                <a:spcPct val="80000"/>
              </a:lnSpc>
              <a:buFont typeface="Wingdings" charset="2"/>
              <a:buNone/>
              <a:defRPr/>
            </a:pPr>
            <a:r>
              <a:rPr lang="en-US" altLang="x-none" sz="2000" i="1" dirty="0">
                <a:effectLst>
                  <a:outerShdw blurRad="38100" dist="38100" dir="2700000" algn="tl">
                    <a:srgbClr val="000000"/>
                  </a:outerShdw>
                </a:effectLst>
                <a:ea typeface="ＭＳ Ｐゴシック" charset="-128"/>
              </a:rPr>
              <a:t> Cybercrime,  Cyberterrorism, and Digital </a:t>
            </a:r>
          </a:p>
          <a:p>
            <a:pPr indent="3175" eaLnBrk="1" hangingPunct="1">
              <a:lnSpc>
                <a:spcPct val="80000"/>
              </a:lnSpc>
              <a:buFont typeface="Wingdings" charset="2"/>
              <a:buNone/>
              <a:defRPr/>
            </a:pPr>
            <a:r>
              <a:rPr lang="en-US" altLang="x-none" sz="2000" i="1" dirty="0">
                <a:effectLst>
                  <a:outerShdw blurRad="38100" dist="38100" dir="2700000" algn="tl">
                    <a:srgbClr val="000000"/>
                  </a:outerShdw>
                </a:effectLst>
                <a:ea typeface="ＭＳ Ｐゴシック" charset="-128"/>
              </a:rPr>
              <a:t> Law Enforcement</a:t>
            </a:r>
          </a:p>
          <a:p>
            <a:pPr indent="3175" eaLnBrk="1" hangingPunct="1">
              <a:lnSpc>
                <a:spcPct val="80000"/>
              </a:lnSpc>
              <a:buFont typeface="Wingdings" charset="2"/>
              <a:buNone/>
              <a:defRPr/>
            </a:pPr>
            <a:endParaRPr lang="en-AU" altLang="x-none" sz="1500" dirty="0">
              <a:effectLst>
                <a:outerShdw blurRad="38100" dist="38100" dir="2700000" algn="tl">
                  <a:srgbClr val="000000"/>
                </a:outerShdw>
              </a:effectLst>
              <a:ea typeface="ＭＳ Ｐゴシック" charset="-128"/>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solidFill>
                  <a:schemeClr val="accent6">
                    <a:lumMod val="40000"/>
                    <a:lumOff val="60000"/>
                  </a:schemeClr>
                </a:solidFill>
              </a:rPr>
              <a:t>Data Privacy</a:t>
            </a:r>
            <a:endParaRPr lang="en-US" dirty="0">
              <a:solidFill>
                <a:schemeClr val="accent6">
                  <a:lumMod val="40000"/>
                  <a:lumOff val="60000"/>
                </a:schemeClr>
              </a:solidFill>
            </a:endParaRPr>
          </a:p>
        </p:txBody>
      </p:sp>
      <p:sp>
        <p:nvSpPr>
          <p:cNvPr id="3" name="Content Placeholder 2"/>
          <p:cNvSpPr>
            <a:spLocks noGrp="1"/>
          </p:cNvSpPr>
          <p:nvPr>
            <p:ph idx="1"/>
          </p:nvPr>
        </p:nvSpPr>
        <p:spPr>
          <a:xfrm>
            <a:off x="457200" y="1600200"/>
            <a:ext cx="8229600" cy="4997450"/>
          </a:xfrm>
        </p:spPr>
        <p:txBody>
          <a:bodyPr>
            <a:normAutofit fontScale="92500" lnSpcReduction="10000"/>
          </a:bodyPr>
          <a:lstStyle/>
          <a:p>
            <a:pPr>
              <a:buClr>
                <a:schemeClr val="accent6">
                  <a:lumMod val="60000"/>
                  <a:lumOff val="40000"/>
                </a:schemeClr>
              </a:buClr>
              <a:buSzPct val="140000"/>
              <a:buFont typeface="Arial" charset="0"/>
              <a:buChar char="•"/>
              <a:defRPr/>
            </a:pPr>
            <a:r>
              <a:rPr lang="en-US" sz="2000" dirty="0" smtClean="0">
                <a:latin typeface="+mn-lt"/>
              </a:rPr>
              <a:t>In terms of policy, guidelines are needed to manage the use and reuse of big data, ensuring suitable constraints are imposed in order to preserve privacy</a:t>
            </a:r>
          </a:p>
          <a:p>
            <a:pPr lvl="2">
              <a:buClr>
                <a:schemeClr val="accent6">
                  <a:lumMod val="60000"/>
                  <a:lumOff val="40000"/>
                </a:schemeClr>
              </a:buClr>
              <a:buSzPct val="140000"/>
              <a:buFont typeface="Arial" charset="0"/>
              <a:buChar char="•"/>
              <a:defRPr/>
            </a:pPr>
            <a:r>
              <a:rPr lang="en-US" dirty="0" smtClean="0">
                <a:latin typeface="+mn-lt"/>
              </a:rPr>
              <a:t>Consent</a:t>
            </a:r>
          </a:p>
          <a:p>
            <a:pPr lvl="4">
              <a:buClr>
                <a:schemeClr val="accent6">
                  <a:lumMod val="60000"/>
                  <a:lumOff val="40000"/>
                </a:schemeClr>
              </a:buClr>
              <a:buSzPct val="140000"/>
              <a:buFont typeface="Arial" charset="0"/>
              <a:buChar char="•"/>
              <a:defRPr/>
            </a:pPr>
            <a:r>
              <a:rPr lang="en-US" dirty="0" smtClean="0">
                <a:latin typeface="+mn-lt"/>
              </a:rPr>
              <a:t>Ensuring participants can make informed decisions about their participation in the research</a:t>
            </a:r>
          </a:p>
          <a:p>
            <a:pPr lvl="2">
              <a:buClr>
                <a:schemeClr val="accent6">
                  <a:lumMod val="60000"/>
                  <a:lumOff val="40000"/>
                </a:schemeClr>
              </a:buClr>
              <a:buSzPct val="140000"/>
              <a:buFont typeface="Arial" charset="0"/>
              <a:buChar char="•"/>
              <a:defRPr/>
            </a:pPr>
            <a:r>
              <a:rPr lang="en-US" dirty="0" smtClean="0">
                <a:latin typeface="+mn-lt"/>
              </a:rPr>
              <a:t>Privacy and confidentiality</a:t>
            </a:r>
          </a:p>
          <a:p>
            <a:pPr lvl="4">
              <a:buClr>
                <a:schemeClr val="accent6">
                  <a:lumMod val="60000"/>
                  <a:lumOff val="40000"/>
                </a:schemeClr>
              </a:buClr>
              <a:buSzPct val="140000"/>
              <a:buFont typeface="Arial" charset="0"/>
              <a:buChar char="•"/>
              <a:defRPr/>
            </a:pPr>
            <a:r>
              <a:rPr lang="en-US" dirty="0" smtClean="0">
                <a:latin typeface="+mn-lt"/>
              </a:rPr>
              <a:t>Privacy is the control that individuals have over who can access their personal information</a:t>
            </a:r>
          </a:p>
          <a:p>
            <a:pPr lvl="4">
              <a:buClr>
                <a:schemeClr val="accent6">
                  <a:lumMod val="60000"/>
                  <a:lumOff val="40000"/>
                </a:schemeClr>
              </a:buClr>
              <a:buSzPct val="140000"/>
              <a:buFont typeface="Arial" charset="0"/>
              <a:buChar char="•"/>
              <a:defRPr/>
            </a:pPr>
            <a:r>
              <a:rPr lang="en-US" dirty="0" smtClean="0">
                <a:latin typeface="+mn-lt"/>
              </a:rPr>
              <a:t>Confidentiality is the principle that only authorized persons should have access to information</a:t>
            </a:r>
          </a:p>
          <a:p>
            <a:pPr lvl="2">
              <a:buClr>
                <a:schemeClr val="accent6">
                  <a:lumMod val="60000"/>
                  <a:lumOff val="40000"/>
                </a:schemeClr>
              </a:buClr>
              <a:buSzPct val="140000"/>
              <a:buFont typeface="Arial" charset="0"/>
              <a:buChar char="•"/>
              <a:defRPr/>
            </a:pPr>
            <a:r>
              <a:rPr lang="en-US" dirty="0" smtClean="0">
                <a:latin typeface="+mn-lt"/>
              </a:rPr>
              <a:t>Ownership and authorship</a:t>
            </a:r>
          </a:p>
          <a:p>
            <a:pPr lvl="4">
              <a:buClr>
                <a:schemeClr val="accent6">
                  <a:lumMod val="60000"/>
                  <a:lumOff val="40000"/>
                </a:schemeClr>
              </a:buClr>
              <a:buSzPct val="140000"/>
              <a:buFont typeface="Arial" charset="0"/>
              <a:buChar char="•"/>
              <a:defRPr/>
            </a:pPr>
            <a:r>
              <a:rPr lang="en-US" dirty="0" smtClean="0">
                <a:latin typeface="+mn-lt"/>
              </a:rPr>
              <a:t>Addresses who has responsibility for the data, and at what point does an individual give up their right to control their personal data</a:t>
            </a:r>
          </a:p>
          <a:p>
            <a:pPr lvl="2">
              <a:buClr>
                <a:schemeClr val="accent6">
                  <a:lumMod val="60000"/>
                  <a:lumOff val="40000"/>
                </a:schemeClr>
              </a:buClr>
              <a:buSzPct val="140000"/>
              <a:buFont typeface="Arial" charset="0"/>
              <a:buChar char="•"/>
              <a:defRPr/>
            </a:pPr>
            <a:r>
              <a:rPr lang="en-US" dirty="0" smtClean="0">
                <a:latin typeface="+mn-lt"/>
              </a:rPr>
              <a:t>Data sharing </a:t>
            </a:r>
            <a:r>
              <a:rPr lang="mr-IN" dirty="0" smtClean="0">
                <a:latin typeface="+mn-lt"/>
              </a:rPr>
              <a:t>–</a:t>
            </a:r>
            <a:r>
              <a:rPr lang="en-US" dirty="0" smtClean="0">
                <a:latin typeface="+mn-lt"/>
              </a:rPr>
              <a:t> assessing the social benefits of research</a:t>
            </a:r>
          </a:p>
          <a:p>
            <a:pPr lvl="4">
              <a:buClr>
                <a:schemeClr val="accent6">
                  <a:lumMod val="60000"/>
                  <a:lumOff val="40000"/>
                </a:schemeClr>
              </a:buClr>
              <a:buSzPct val="140000"/>
              <a:buFont typeface="Arial" charset="0"/>
              <a:buChar char="•"/>
              <a:defRPr/>
            </a:pPr>
            <a:r>
              <a:rPr lang="en-US" dirty="0" smtClean="0">
                <a:latin typeface="+mn-lt"/>
              </a:rPr>
              <a:t>The social benefits that result from data matching and reuse of data from one source or research project in another</a:t>
            </a:r>
          </a:p>
          <a:p>
            <a:pPr lvl="2">
              <a:buClr>
                <a:schemeClr val="accent6">
                  <a:lumMod val="60000"/>
                  <a:lumOff val="40000"/>
                </a:schemeClr>
              </a:buClr>
              <a:buSzPct val="140000"/>
              <a:buFont typeface="Arial" charset="0"/>
              <a:buChar char="•"/>
              <a:defRPr/>
            </a:pPr>
            <a:r>
              <a:rPr lang="en-US" dirty="0" smtClean="0">
                <a:latin typeface="+mn-lt"/>
              </a:rPr>
              <a:t>Governance and custodianship</a:t>
            </a:r>
          </a:p>
          <a:p>
            <a:pPr lvl="4">
              <a:buClr>
                <a:schemeClr val="accent6">
                  <a:lumMod val="60000"/>
                  <a:lumOff val="40000"/>
                </a:schemeClr>
              </a:buClr>
              <a:buSzPct val="140000"/>
              <a:buFont typeface="Arial" charset="0"/>
              <a:buChar char="•"/>
              <a:defRPr/>
            </a:pPr>
            <a:r>
              <a:rPr lang="en-US" dirty="0" smtClean="0">
                <a:latin typeface="+mn-lt"/>
              </a:rPr>
              <a:t>Oversight and implementation of the management, organization, access, and preservation of digital data</a:t>
            </a:r>
          </a:p>
        </p:txBody>
      </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bwMode="auto">
          <a:xfrm>
            <a:off x="323850" y="260350"/>
            <a:ext cx="3754438" cy="1162050"/>
          </a:xfrm>
        </p:spPr>
        <p:txBody>
          <a:bodyPr wrap="square" numCol="1" anchorCtr="0" compatLnSpc="1">
            <a:prstTxWarp prst="textNoShape">
              <a:avLst/>
            </a:prstTxWarp>
          </a:bodyPr>
          <a:lstStyle/>
          <a:p>
            <a:pPr eaLnBrk="1" hangingPunct="1">
              <a:defRPr/>
            </a:pPr>
            <a:r>
              <a:rPr lang="en-US" altLang="x-none" sz="4500" dirty="0">
                <a:solidFill>
                  <a:schemeClr val="accent6">
                    <a:lumMod val="40000"/>
                    <a:lumOff val="60000"/>
                  </a:schemeClr>
                </a:solidFill>
                <a:effectLst/>
                <a:ea typeface="ＭＳ Ｐゴシック" charset="-128"/>
              </a:rPr>
              <a:t>Ethical Issues</a:t>
            </a:r>
          </a:p>
        </p:txBody>
      </p:sp>
      <p:sp>
        <p:nvSpPr>
          <p:cNvPr id="8" name="Content Placeholder 7"/>
          <p:cNvSpPr>
            <a:spLocks noGrp="1"/>
          </p:cNvSpPr>
          <p:nvPr>
            <p:ph idx="1"/>
          </p:nvPr>
        </p:nvSpPr>
        <p:spPr>
          <a:xfrm>
            <a:off x="4473575" y="273050"/>
            <a:ext cx="4205288" cy="6356350"/>
          </a:xfrm>
        </p:spPr>
        <p:txBody>
          <a:bodyPr rtlCol="0">
            <a:normAutofit/>
          </a:bodyPr>
          <a:lstStyle/>
          <a:p>
            <a:pPr eaLnBrk="1" fontAlgn="auto" hangingPunct="1">
              <a:lnSpc>
                <a:spcPct val="90000"/>
              </a:lnSpc>
              <a:spcAft>
                <a:spcPts val="600"/>
              </a:spcAft>
              <a:buClr>
                <a:schemeClr val="accent6">
                  <a:lumMod val="60000"/>
                  <a:lumOff val="40000"/>
                </a:schemeClr>
              </a:buClr>
              <a:buSzPct val="140000"/>
              <a:buFont typeface="Arial" charset="0"/>
              <a:buChar char="•"/>
              <a:defRPr/>
            </a:pPr>
            <a:r>
              <a:rPr lang="en-US" sz="2400" dirty="0">
                <a:solidFill>
                  <a:schemeClr val="tx1">
                    <a:lumMod val="50000"/>
                    <a:lumOff val="50000"/>
                  </a:schemeClr>
                </a:solidFill>
                <a:latin typeface="+mn-lt"/>
              </a:rPr>
              <a:t>M</a:t>
            </a:r>
            <a:r>
              <a:rPr lang="en-US" sz="2400" dirty="0" smtClean="0">
                <a:solidFill>
                  <a:schemeClr val="tx1">
                    <a:lumMod val="50000"/>
                    <a:lumOff val="50000"/>
                  </a:schemeClr>
                </a:solidFill>
                <a:latin typeface="+mn-lt"/>
              </a:rPr>
              <a:t>any </a:t>
            </a:r>
            <a:r>
              <a:rPr lang="en-US" sz="2400" dirty="0">
                <a:solidFill>
                  <a:schemeClr val="tx1">
                    <a:lumMod val="50000"/>
                    <a:lumOff val="50000"/>
                  </a:schemeClr>
                </a:solidFill>
                <a:latin typeface="+mn-lt"/>
              </a:rPr>
              <a:t>potential misuses and abuses of information and electronic communication that create privacy and security problems</a:t>
            </a:r>
          </a:p>
          <a:p>
            <a:pPr eaLnBrk="1" fontAlgn="auto" hangingPunct="1">
              <a:lnSpc>
                <a:spcPct val="90000"/>
              </a:lnSpc>
              <a:spcAft>
                <a:spcPts val="600"/>
              </a:spcAft>
              <a:buClr>
                <a:schemeClr val="accent6">
                  <a:lumMod val="60000"/>
                  <a:lumOff val="40000"/>
                </a:schemeClr>
              </a:buClr>
              <a:buSzPct val="140000"/>
              <a:buFont typeface="Arial" charset="0"/>
              <a:buChar char="•"/>
              <a:defRPr/>
            </a:pPr>
            <a:r>
              <a:rPr lang="en-US" sz="2400" dirty="0">
                <a:solidFill>
                  <a:schemeClr val="tx1">
                    <a:lumMod val="50000"/>
                    <a:lumOff val="50000"/>
                  </a:schemeClr>
                </a:solidFill>
                <a:latin typeface="+mn-lt"/>
              </a:rPr>
              <a:t>B</a:t>
            </a:r>
            <a:r>
              <a:rPr lang="en-US" sz="2400" dirty="0" smtClean="0">
                <a:solidFill>
                  <a:schemeClr val="tx1">
                    <a:lumMod val="50000"/>
                    <a:lumOff val="50000"/>
                  </a:schemeClr>
                </a:solidFill>
                <a:latin typeface="+mn-lt"/>
              </a:rPr>
              <a:t>asic </a:t>
            </a:r>
            <a:r>
              <a:rPr lang="en-US" sz="2400" dirty="0">
                <a:solidFill>
                  <a:schemeClr val="tx1">
                    <a:lumMod val="50000"/>
                    <a:lumOff val="50000"/>
                  </a:schemeClr>
                </a:solidFill>
                <a:latin typeface="+mn-lt"/>
              </a:rPr>
              <a:t>ethical principles developed by civilizations apply</a:t>
            </a:r>
          </a:p>
          <a:p>
            <a:pPr lvl="1" eaLnBrk="1" fontAlgn="auto" hangingPunct="1">
              <a:spcBef>
                <a:spcPts val="1075"/>
              </a:spcBef>
              <a:spcAft>
                <a:spcPts val="0"/>
              </a:spcAft>
              <a:buClr>
                <a:schemeClr val="accent6">
                  <a:lumMod val="60000"/>
                  <a:lumOff val="40000"/>
                </a:schemeClr>
              </a:buClr>
              <a:buSzPct val="140000"/>
              <a:buFont typeface="Arial" charset="0"/>
              <a:buChar char="•"/>
              <a:defRPr/>
            </a:pPr>
            <a:r>
              <a:rPr lang="en-US" sz="1800" dirty="0" smtClean="0">
                <a:latin typeface="+mn-lt"/>
              </a:rPr>
              <a:t>Unique </a:t>
            </a:r>
            <a:r>
              <a:rPr lang="en-US" sz="1800" dirty="0">
                <a:latin typeface="+mn-lt"/>
              </a:rPr>
              <a:t>considerations surrounding computers and information systems</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latin typeface="+mn-lt"/>
              </a:rPr>
              <a:t>Scale </a:t>
            </a:r>
            <a:r>
              <a:rPr lang="en-US" sz="1800" dirty="0">
                <a:latin typeface="+mn-lt"/>
              </a:rPr>
              <a:t>of activities not possible before</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latin typeface="+mn-lt"/>
              </a:rPr>
              <a:t>Creation </a:t>
            </a:r>
            <a:r>
              <a:rPr lang="en-US" sz="1800" dirty="0">
                <a:latin typeface="+mn-lt"/>
              </a:rPr>
              <a:t>of new types of entities for which no agreed ethical rules have previously been formed</a:t>
            </a:r>
          </a:p>
        </p:txBody>
      </p:sp>
      <p:sp>
        <p:nvSpPr>
          <p:cNvPr id="74755" name="Rectangle 3"/>
          <p:cNvSpPr>
            <a:spLocks noGrp="1" noChangeArrowheads="1"/>
          </p:cNvSpPr>
          <p:nvPr>
            <p:ph type="body" sz="half" idx="2"/>
          </p:nvPr>
        </p:nvSpPr>
        <p:spPr>
          <a:xfrm>
            <a:off x="468313" y="1804988"/>
            <a:ext cx="3168650" cy="4824412"/>
          </a:xfrm>
        </p:spPr>
        <p:txBody>
          <a:bodyPr/>
          <a:lstStyle/>
          <a:p>
            <a:pPr marL="457200" indent="-457200" algn="l" eaLnBrk="1" hangingPunct="1">
              <a:lnSpc>
                <a:spcPct val="90000"/>
              </a:lnSpc>
              <a:spcAft>
                <a:spcPts val="600"/>
              </a:spcAft>
              <a:buClr>
                <a:schemeClr val="accent6">
                  <a:lumMod val="60000"/>
                  <a:lumOff val="40000"/>
                </a:schemeClr>
              </a:buClr>
              <a:buSzPct val="140000"/>
              <a:buFont typeface="Arial" charset="0"/>
              <a:buChar char="•"/>
              <a:defRPr/>
            </a:pPr>
            <a:r>
              <a:rPr lang="en-US" altLang="x-none" sz="2400" dirty="0">
                <a:latin typeface="+mn-lt"/>
                <a:ea typeface="ＭＳ Ｐゴシック" charset="-128"/>
              </a:rPr>
              <a:t>Ethics:</a:t>
            </a:r>
          </a:p>
          <a:p>
            <a:pPr marL="0" lvl="1" eaLnBrk="1" hangingPunct="1">
              <a:lnSpc>
                <a:spcPct val="90000"/>
              </a:lnSpc>
              <a:spcAft>
                <a:spcPts val="600"/>
              </a:spcAft>
              <a:buClr>
                <a:schemeClr val="accent6">
                  <a:lumMod val="60000"/>
                  <a:lumOff val="40000"/>
                </a:schemeClr>
              </a:buClr>
              <a:buSzPct val="140000"/>
              <a:buFont typeface="Courier New" charset="0"/>
              <a:buNone/>
              <a:defRPr/>
            </a:pPr>
            <a:r>
              <a:rPr lang="en-US" altLang="en-US" sz="2400" dirty="0">
                <a:latin typeface="+mn-lt"/>
                <a:ea typeface="ＭＳ Ｐゴシック" charset="-128"/>
              </a:rPr>
              <a:t>“</a:t>
            </a:r>
            <a:r>
              <a:rPr lang="en-US" altLang="x-none" sz="2400" dirty="0">
                <a:latin typeface="+mn-lt"/>
                <a:ea typeface="ＭＳ Ｐゴシック" charset="-128"/>
              </a:rPr>
              <a:t>A system of moral principles that relates to the benefits and harms of particular actions, and to the rightness and wrongness of motives and ends of those actions.</a:t>
            </a:r>
            <a:r>
              <a:rPr lang="en-US" altLang="en-US" sz="2400" dirty="0">
                <a:latin typeface="+mn-lt"/>
                <a:ea typeface="ＭＳ Ｐゴシック" charset="-128"/>
              </a:rPr>
              <a:t>”</a:t>
            </a:r>
            <a:endParaRPr lang="en-US" altLang="x-none" sz="2400" dirty="0">
              <a:latin typeface="+mn-lt"/>
              <a:ea typeface="ＭＳ Ｐゴシック" charset="-128"/>
            </a:endParaRPr>
          </a:p>
        </p:txBody>
      </p:sp>
    </p:spTree>
  </p:cSld>
  <p:clrMapOvr>
    <a:masterClrMapping/>
  </p:clrMapOvr>
  <p:transition spd="slow"/>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 descr="f5.pdf"/>
          <p:cNvPicPr>
            <a:picLocks noChangeAspect="1"/>
          </p:cNvPicPr>
          <p:nvPr/>
        </p:nvPicPr>
        <p:blipFill>
          <a:blip r:embed="rId3">
            <a:extLst>
              <a:ext uri="{28A0092B-C50C-407E-A947-70E740481C1C}">
                <a14:useLocalDpi xmlns:a14="http://schemas.microsoft.com/office/drawing/2010/main" val="0"/>
              </a:ext>
            </a:extLst>
          </a:blip>
          <a:srcRect t="13081" b="8092"/>
          <a:stretch>
            <a:fillRect/>
          </a:stretch>
        </p:blipFill>
        <p:spPr bwMode="auto">
          <a:xfrm>
            <a:off x="1476375" y="260350"/>
            <a:ext cx="6292850" cy="641985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bwMode="auto">
          <a:xfrm>
            <a:off x="0" y="333375"/>
            <a:ext cx="9144000" cy="1417638"/>
          </a:xfrm>
        </p:spPr>
        <p:txBody>
          <a:bodyPr wrap="square" numCol="1" anchorCtr="0" compatLnSpc="1">
            <a:prstTxWarp prst="textNoShape">
              <a:avLst/>
            </a:prstTxWarp>
          </a:bodyPr>
          <a:lstStyle/>
          <a:p>
            <a:pPr eaLnBrk="1" hangingPunct="1">
              <a:defRPr/>
            </a:pPr>
            <a:r>
              <a:rPr lang="en-US" altLang="x-none" sz="4300" dirty="0">
                <a:solidFill>
                  <a:schemeClr val="accent6">
                    <a:lumMod val="40000"/>
                    <a:lumOff val="60000"/>
                  </a:schemeClr>
                </a:solidFill>
                <a:effectLst/>
                <a:ea typeface="ＭＳ Ｐゴシック" charset="-128"/>
              </a:rPr>
              <a:t>Ethical Issues Related to Computers and Information Systems </a:t>
            </a:r>
          </a:p>
        </p:txBody>
      </p:sp>
      <p:sp>
        <p:nvSpPr>
          <p:cNvPr id="78850" name="Rectangle 3"/>
          <p:cNvSpPr>
            <a:spLocks noGrp="1" noChangeArrowheads="1"/>
          </p:cNvSpPr>
          <p:nvPr>
            <p:ph idx="1"/>
          </p:nvPr>
        </p:nvSpPr>
        <p:spPr>
          <a:xfrm>
            <a:off x="457200" y="2057400"/>
            <a:ext cx="7499350" cy="4611688"/>
          </a:xfrm>
        </p:spPr>
        <p:txBody>
          <a:bodyPr/>
          <a:lstStyle/>
          <a:p>
            <a:pPr eaLnBrk="1" hangingPunct="1">
              <a:buClr>
                <a:schemeClr val="accent6">
                  <a:lumMod val="60000"/>
                  <a:lumOff val="40000"/>
                </a:schemeClr>
              </a:buClr>
              <a:buSzPct val="140000"/>
              <a:buFont typeface="Arial" charset="0"/>
              <a:buChar char="•"/>
              <a:defRPr/>
            </a:pPr>
            <a:r>
              <a:rPr lang="en-US" altLang="x-none" sz="2800" dirty="0">
                <a:latin typeface="+mn-lt"/>
                <a:ea typeface="ＭＳ Ｐゴシック" charset="-128"/>
              </a:rPr>
              <a:t>Some ethical issues from computer use:</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Repositories and processors of information</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Producers of new forms and types of assets</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Instruments of acts</a:t>
            </a:r>
          </a:p>
          <a:p>
            <a:pPr lvl="1" eaLnBrk="1" hangingPunct="1">
              <a:buClr>
                <a:schemeClr val="accent6">
                  <a:lumMod val="60000"/>
                  <a:lumOff val="40000"/>
                </a:schemeClr>
              </a:buClr>
              <a:buSzPct val="140000"/>
              <a:buFont typeface="Arial" charset="0"/>
              <a:buChar char="•"/>
              <a:defRPr/>
            </a:pPr>
            <a:r>
              <a:rPr lang="en-US" altLang="x-none" sz="2000" dirty="0">
                <a:latin typeface="+mn-lt"/>
                <a:ea typeface="ＭＳ Ｐゴシック" charset="-128"/>
              </a:rPr>
              <a:t>Symbols of intimidation and deception</a:t>
            </a:r>
          </a:p>
          <a:p>
            <a:pPr eaLnBrk="1" hangingPunct="1">
              <a:spcBef>
                <a:spcPts val="1875"/>
              </a:spcBef>
              <a:spcAft>
                <a:spcPts val="600"/>
              </a:spcAft>
              <a:buClr>
                <a:schemeClr val="accent6">
                  <a:lumMod val="60000"/>
                  <a:lumOff val="40000"/>
                </a:schemeClr>
              </a:buClr>
              <a:buSzPct val="140000"/>
              <a:buFont typeface="Arial" charset="0"/>
              <a:buChar char="•"/>
              <a:defRPr/>
            </a:pPr>
            <a:r>
              <a:rPr lang="en-US" altLang="x-none" sz="2800" dirty="0">
                <a:latin typeface="+mn-lt"/>
                <a:ea typeface="ＭＳ Ｐゴシック" charset="-128"/>
              </a:rPr>
              <a:t>Those who understand, exploit technology, and have access permission, have power over these</a:t>
            </a: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5" name="Rectangle 3"/>
          <p:cNvSpPr>
            <a:spLocks noGrp="1" noChangeArrowheads="1"/>
          </p:cNvSpPr>
          <p:nvPr>
            <p:ph idx="1"/>
          </p:nvPr>
        </p:nvSpPr>
        <p:spPr>
          <a:xfrm>
            <a:off x="457200" y="1844675"/>
            <a:ext cx="8229600" cy="5013325"/>
          </a:xfrm>
        </p:spPr>
        <p:txBody>
          <a:bodyPr>
            <a:normAutofit/>
          </a:bodyPr>
          <a:lstStyle/>
          <a:p>
            <a:pPr eaLnBrk="1" hangingPunct="1">
              <a:lnSpc>
                <a:spcPct val="90000"/>
              </a:lnSpc>
              <a:buClr>
                <a:schemeClr val="accent6">
                  <a:lumMod val="60000"/>
                  <a:lumOff val="40000"/>
                </a:schemeClr>
              </a:buClr>
              <a:buSzPct val="140000"/>
              <a:buFont typeface="Arial" charset="0"/>
              <a:buChar char="•"/>
              <a:defRPr/>
            </a:pPr>
            <a:r>
              <a:rPr lang="en-US" altLang="x-none" dirty="0">
                <a:effectLst>
                  <a:outerShdw blurRad="38100" dist="38100" dir="2700000" algn="tl">
                    <a:srgbClr val="000000"/>
                  </a:outerShdw>
                </a:effectLst>
                <a:ea typeface="ＭＳ Ｐゴシック" charset="-128"/>
              </a:rPr>
              <a:t>Concern with balancing professional responsibilities with ethical or moral responsibilities</a:t>
            </a:r>
          </a:p>
          <a:p>
            <a:pPr eaLnBrk="1" hangingPunct="1">
              <a:lnSpc>
                <a:spcPct val="90000"/>
              </a:lnSpc>
              <a:buClr>
                <a:schemeClr val="accent6">
                  <a:lumMod val="60000"/>
                  <a:lumOff val="40000"/>
                </a:schemeClr>
              </a:buClr>
              <a:buSzPct val="140000"/>
              <a:buFont typeface="Arial" charset="0"/>
              <a:buChar char="•"/>
              <a:defRPr/>
            </a:pPr>
            <a:r>
              <a:rPr lang="en-US" altLang="x-none" dirty="0">
                <a:effectLst>
                  <a:outerShdw blurRad="38100" dist="38100" dir="2700000" algn="tl">
                    <a:srgbClr val="000000"/>
                  </a:outerShdw>
                </a:effectLst>
                <a:ea typeface="ＭＳ Ｐゴシック" charset="-128"/>
              </a:rPr>
              <a:t>Types of ethical areas a computing or IT professional may </a:t>
            </a:r>
            <a:r>
              <a:rPr lang="en-US" altLang="x-none" dirty="0" smtClean="0">
                <a:effectLst>
                  <a:outerShdw blurRad="38100" dist="38100" dir="2700000" algn="tl">
                    <a:srgbClr val="000000"/>
                  </a:outerShdw>
                </a:effectLst>
                <a:ea typeface="ＭＳ Ｐゴシック" charset="-128"/>
              </a:rPr>
              <a:t>face:</a:t>
            </a:r>
          </a:p>
          <a:p>
            <a:pPr lvl="1" eaLnBrk="1" hangingPunct="1">
              <a:lnSpc>
                <a:spcPct val="90000"/>
              </a:lnSpc>
              <a:buClr>
                <a:schemeClr val="accent6">
                  <a:lumMod val="60000"/>
                  <a:lumOff val="40000"/>
                </a:schemeClr>
              </a:buClr>
              <a:buSzPct val="140000"/>
              <a:buFont typeface="Arial" charset="0"/>
              <a:buChar char="•"/>
              <a:defRPr/>
            </a:pPr>
            <a:r>
              <a:rPr lang="en-US" altLang="x-none" sz="1500" dirty="0" smtClean="0">
                <a:effectLst>
                  <a:outerShdw blurRad="38100" dist="38100" dir="2700000" algn="tl">
                    <a:srgbClr val="000000"/>
                  </a:outerShdw>
                </a:effectLst>
                <a:ea typeface="ＭＳ Ｐゴシック" charset="-128"/>
              </a:rPr>
              <a:t>Ethical duty as a professional may come into conflict with loyalty to employer</a:t>
            </a:r>
          </a:p>
          <a:p>
            <a:pPr lvl="1" eaLnBrk="1" hangingPunct="1">
              <a:lnSpc>
                <a:spcPct val="90000"/>
              </a:lnSpc>
              <a:buClr>
                <a:schemeClr val="accent6">
                  <a:lumMod val="60000"/>
                  <a:lumOff val="40000"/>
                </a:schemeClr>
              </a:buClr>
              <a:buSzPct val="140000"/>
              <a:buFont typeface="Arial" charset="0"/>
              <a:buChar char="•"/>
              <a:defRPr/>
            </a:pPr>
            <a:r>
              <a:rPr lang="en-US" altLang="en-US" sz="1500" dirty="0" smtClean="0">
                <a:effectLst>
                  <a:outerShdw blurRad="38100" dist="38100" dir="2700000" algn="tl">
                    <a:srgbClr val="000000"/>
                  </a:outerShdw>
                </a:effectLst>
                <a:ea typeface="ＭＳ Ｐゴシック" charset="-128"/>
              </a:rPr>
              <a:t>“</a:t>
            </a:r>
            <a:r>
              <a:rPr lang="en-US" altLang="ja-JP" sz="1500" dirty="0" smtClean="0">
                <a:effectLst>
                  <a:outerShdw blurRad="38100" dist="38100" dir="2700000" algn="tl">
                    <a:srgbClr val="000000"/>
                  </a:outerShdw>
                </a:effectLst>
                <a:ea typeface="ＭＳ Ｐゴシック" charset="-128"/>
              </a:rPr>
              <a:t>Blowing the whistle</a:t>
            </a:r>
            <a:r>
              <a:rPr lang="en-US" altLang="en-US" sz="1500" dirty="0" smtClean="0">
                <a:effectLst>
                  <a:outerShdw blurRad="38100" dist="38100" dir="2700000" algn="tl">
                    <a:srgbClr val="000000"/>
                  </a:outerShdw>
                </a:effectLst>
                <a:ea typeface="ＭＳ Ｐゴシック" charset="-128"/>
              </a:rPr>
              <a:t>”</a:t>
            </a:r>
            <a:endParaRPr lang="en-US" altLang="ja-JP" sz="1500" dirty="0" smtClean="0">
              <a:effectLst>
                <a:outerShdw blurRad="38100" dist="38100" dir="2700000" algn="tl">
                  <a:srgbClr val="000000"/>
                </a:outerShdw>
              </a:effectLst>
              <a:ea typeface="ＭＳ Ｐゴシック" charset="-128"/>
            </a:endParaRPr>
          </a:p>
          <a:p>
            <a:pPr lvl="1" eaLnBrk="1" hangingPunct="1">
              <a:lnSpc>
                <a:spcPct val="90000"/>
              </a:lnSpc>
              <a:buClr>
                <a:schemeClr val="accent6">
                  <a:lumMod val="60000"/>
                  <a:lumOff val="40000"/>
                </a:schemeClr>
              </a:buClr>
              <a:buSzPct val="140000"/>
              <a:buFont typeface="Arial" charset="0"/>
              <a:buChar char="•"/>
              <a:defRPr/>
            </a:pPr>
            <a:r>
              <a:rPr lang="en-US" altLang="x-none" sz="1500" dirty="0" smtClean="0">
                <a:effectLst>
                  <a:outerShdw blurRad="38100" dist="38100" dir="2700000" algn="tl">
                    <a:srgbClr val="000000"/>
                  </a:outerShdw>
                </a:effectLst>
                <a:ea typeface="ＭＳ Ｐゴシック" charset="-128"/>
              </a:rPr>
              <a:t>Expose a situation that can harm the public or a company</a:t>
            </a:r>
            <a:r>
              <a:rPr lang="en-US" altLang="en-US" sz="1500" dirty="0" smtClean="0">
                <a:effectLst>
                  <a:outerShdw blurRad="38100" dist="38100" dir="2700000" algn="tl">
                    <a:srgbClr val="000000"/>
                  </a:outerShdw>
                </a:effectLst>
                <a:ea typeface="ＭＳ Ｐゴシック" charset="-128"/>
              </a:rPr>
              <a:t>’</a:t>
            </a:r>
            <a:r>
              <a:rPr lang="en-US" altLang="x-none" sz="1500" dirty="0" smtClean="0">
                <a:effectLst>
                  <a:outerShdw blurRad="38100" dist="38100" dir="2700000" algn="tl">
                    <a:srgbClr val="000000"/>
                  </a:outerShdw>
                </a:effectLst>
                <a:ea typeface="ＭＳ Ｐゴシック" charset="-128"/>
              </a:rPr>
              <a:t>s customers</a:t>
            </a:r>
          </a:p>
          <a:p>
            <a:pPr lvl="1" eaLnBrk="1" hangingPunct="1">
              <a:lnSpc>
                <a:spcPct val="90000"/>
              </a:lnSpc>
              <a:buClr>
                <a:schemeClr val="accent6">
                  <a:lumMod val="60000"/>
                  <a:lumOff val="40000"/>
                </a:schemeClr>
              </a:buClr>
              <a:buSzPct val="140000"/>
              <a:buFont typeface="Arial" charset="0"/>
              <a:buChar char="•"/>
              <a:defRPr/>
            </a:pPr>
            <a:r>
              <a:rPr lang="en-US" altLang="x-none" sz="1500" dirty="0" smtClean="0">
                <a:effectLst>
                  <a:outerShdw blurRad="38100" dist="38100" dir="2700000" algn="tl">
                    <a:srgbClr val="000000"/>
                  </a:outerShdw>
                </a:effectLst>
                <a:ea typeface="ＭＳ Ｐゴシック" charset="-128"/>
              </a:rPr>
              <a:t>Potential conflict of interest</a:t>
            </a:r>
            <a:endParaRPr lang="en-US" altLang="x-none" dirty="0" smtClean="0">
              <a:effectLst>
                <a:outerShdw blurRad="38100" dist="38100" dir="2700000" algn="tl">
                  <a:srgbClr val="000000"/>
                </a:outerShdw>
              </a:effectLst>
              <a:ea typeface="ＭＳ Ｐゴシック" charset="-128"/>
            </a:endParaRPr>
          </a:p>
          <a:p>
            <a:pPr eaLnBrk="1" hangingPunct="1">
              <a:lnSpc>
                <a:spcPct val="90000"/>
              </a:lnSpc>
              <a:buClr>
                <a:schemeClr val="accent6">
                  <a:lumMod val="60000"/>
                  <a:lumOff val="40000"/>
                </a:schemeClr>
              </a:buClr>
              <a:buSzPct val="140000"/>
              <a:buFont typeface="Arial" charset="0"/>
              <a:buChar char="•"/>
              <a:defRPr/>
            </a:pPr>
            <a:r>
              <a:rPr lang="en-US" altLang="x-none" dirty="0" smtClean="0">
                <a:effectLst>
                  <a:outerShdw blurRad="38100" dist="38100" dir="2700000" algn="tl">
                    <a:srgbClr val="000000"/>
                  </a:outerShdw>
                </a:effectLst>
                <a:ea typeface="ＭＳ Ｐゴシック" charset="-128"/>
              </a:rPr>
              <a:t>Organizations </a:t>
            </a:r>
            <a:r>
              <a:rPr lang="en-US" altLang="x-none" dirty="0">
                <a:effectLst>
                  <a:outerShdw blurRad="38100" dist="38100" dir="2700000" algn="tl">
                    <a:srgbClr val="000000"/>
                  </a:outerShdw>
                </a:effectLst>
                <a:ea typeface="ＭＳ Ｐゴシック" charset="-128"/>
              </a:rPr>
              <a:t>have a duty to provide alternative, less extreme opportunities for the </a:t>
            </a:r>
            <a:r>
              <a:rPr lang="en-US" altLang="x-none" dirty="0" smtClean="0">
                <a:effectLst>
                  <a:outerShdw blurRad="38100" dist="38100" dir="2700000" algn="tl">
                    <a:srgbClr val="000000"/>
                  </a:outerShdw>
                </a:effectLst>
                <a:ea typeface="ＭＳ Ｐゴシック" charset="-128"/>
              </a:rPr>
              <a:t>employee</a:t>
            </a:r>
          </a:p>
          <a:p>
            <a:pPr marL="742950" lvl="2" indent="-342900" eaLnBrk="1" hangingPunct="1">
              <a:lnSpc>
                <a:spcPct val="90000"/>
              </a:lnSpc>
              <a:buClr>
                <a:schemeClr val="accent6">
                  <a:lumMod val="60000"/>
                  <a:lumOff val="40000"/>
                </a:schemeClr>
              </a:buClr>
              <a:buSzPct val="140000"/>
              <a:buFont typeface="Arial" charset="0"/>
              <a:buChar char="•"/>
              <a:defRPr/>
            </a:pPr>
            <a:r>
              <a:rPr lang="en-US" altLang="x-none" sz="1400" dirty="0" smtClean="0">
                <a:effectLst>
                  <a:outerShdw blurRad="38100" dist="38100" dir="2700000" algn="tl">
                    <a:srgbClr val="000000"/>
                  </a:outerShdw>
                </a:effectLst>
                <a:ea typeface="ＭＳ Ｐゴシック" charset="-128"/>
              </a:rPr>
              <a:t>In-house ombudsperson coupled with a commitment not to penalize employees for exposing problems</a:t>
            </a:r>
            <a:endParaRPr lang="en-US" altLang="x-none" dirty="0">
              <a:effectLst>
                <a:outerShdw blurRad="38100" dist="38100" dir="2700000" algn="tl">
                  <a:srgbClr val="000000"/>
                </a:outerShdw>
              </a:effectLst>
              <a:ea typeface="ＭＳ Ｐゴシック" charset="-128"/>
            </a:endParaRPr>
          </a:p>
          <a:p>
            <a:pPr eaLnBrk="1" hangingPunct="1">
              <a:lnSpc>
                <a:spcPct val="90000"/>
              </a:lnSpc>
              <a:buClr>
                <a:schemeClr val="accent6">
                  <a:lumMod val="60000"/>
                  <a:lumOff val="40000"/>
                </a:schemeClr>
              </a:buClr>
              <a:buSzPct val="140000"/>
              <a:buFont typeface="Arial" charset="0"/>
              <a:buChar char="•"/>
              <a:defRPr/>
            </a:pPr>
            <a:r>
              <a:rPr lang="en-US" altLang="x-none" dirty="0" smtClean="0">
                <a:effectLst>
                  <a:outerShdw blurRad="38100" dist="38100" dir="2700000" algn="tl">
                    <a:srgbClr val="000000"/>
                  </a:outerShdw>
                </a:effectLst>
                <a:ea typeface="ＭＳ Ｐゴシック" charset="-128"/>
              </a:rPr>
              <a:t>Professional </a:t>
            </a:r>
            <a:r>
              <a:rPr lang="en-US" altLang="x-none" dirty="0">
                <a:effectLst>
                  <a:outerShdw blurRad="38100" dist="38100" dir="2700000" algn="tl">
                    <a:srgbClr val="000000"/>
                  </a:outerShdw>
                </a:effectLst>
                <a:ea typeface="ＭＳ Ｐゴシック" charset="-128"/>
              </a:rPr>
              <a:t>societies should provide a mechanism whereby society members can get advice on how to </a:t>
            </a:r>
            <a:r>
              <a:rPr lang="en-US" altLang="x-none" dirty="0" smtClean="0">
                <a:effectLst>
                  <a:outerShdw blurRad="38100" dist="38100" dir="2700000" algn="tl">
                    <a:srgbClr val="000000"/>
                  </a:outerShdw>
                </a:effectLst>
                <a:ea typeface="ＭＳ Ｐゴシック" charset="-128"/>
              </a:rPr>
              <a:t>proceed</a:t>
            </a:r>
            <a:endParaRPr lang="en-US" altLang="x-none" dirty="0">
              <a:effectLst>
                <a:outerShdw blurRad="38100" dist="38100" dir="2700000" algn="tl">
                  <a:srgbClr val="000000"/>
                </a:outerShdw>
              </a:effectLst>
              <a:ea typeface="ＭＳ Ｐゴシック" charset="-128"/>
            </a:endParaRPr>
          </a:p>
        </p:txBody>
      </p:sp>
      <p:sp>
        <p:nvSpPr>
          <p:cNvPr id="80899" name="Rectangle 2"/>
          <p:cNvSpPr>
            <a:spLocks noGrp="1" noChangeArrowheads="1"/>
          </p:cNvSpPr>
          <p:nvPr>
            <p:ph type="title"/>
          </p:nvPr>
        </p:nvSpPr>
        <p:spPr bwMode="auto">
          <a:xfrm>
            <a:off x="0" y="188913"/>
            <a:ext cx="9144000" cy="1557337"/>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effectLst/>
                <a:ea typeface="ＭＳ Ｐゴシック" charset="-128"/>
              </a:rPr>
              <a:t>Professional/Ethical Responsibilities</a:t>
            </a:r>
          </a:p>
        </p:txBody>
      </p:sp>
    </p:spTree>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ChangeArrowheads="1"/>
          </p:cNvSpPr>
          <p:nvPr>
            <p:ph type="title"/>
          </p:nvPr>
        </p:nvSpPr>
        <p:spPr>
          <a:xfrm>
            <a:off x="457200" y="228600"/>
            <a:ext cx="8229600" cy="1139825"/>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rPr>
              <a:t>Codes of Conduct</a:t>
            </a:r>
          </a:p>
        </p:txBody>
      </p:sp>
      <p:sp>
        <p:nvSpPr>
          <p:cNvPr id="82946" name="Rectangle 3"/>
          <p:cNvSpPr>
            <a:spLocks noGrp="1" noChangeArrowheads="1"/>
          </p:cNvSpPr>
          <p:nvPr>
            <p:ph idx="1"/>
          </p:nvPr>
        </p:nvSpPr>
        <p:spPr>
          <a:xfrm>
            <a:off x="381000" y="1828800"/>
            <a:ext cx="8229600" cy="1676400"/>
          </a:xfrm>
        </p:spPr>
        <p:txBody>
          <a:bodyPr/>
          <a:lstStyle/>
          <a:p>
            <a:pPr marL="609600" indent="-609600" eaLnBrk="1" hangingPunct="1">
              <a:lnSpc>
                <a:spcPct val="80000"/>
              </a:lnSpc>
              <a:spcAft>
                <a:spcPts val="600"/>
              </a:spcAft>
              <a:buClr>
                <a:schemeClr val="accent6">
                  <a:lumMod val="60000"/>
                  <a:lumOff val="40000"/>
                </a:schemeClr>
              </a:buClr>
              <a:buSzPct val="140000"/>
              <a:buFont typeface="Arial" charset="0"/>
              <a:buChar char="•"/>
              <a:defRPr/>
            </a:pPr>
            <a:r>
              <a:rPr lang="en-US" altLang="x-none" sz="2200" dirty="0">
                <a:latin typeface="+mn-lt"/>
                <a:ea typeface="ＭＳ Ｐゴシック" charset="-128"/>
              </a:rPr>
              <a:t>Ethics are not precise laws or sets of facts</a:t>
            </a:r>
          </a:p>
          <a:p>
            <a:pPr marL="609600" indent="-609600" eaLnBrk="1" hangingPunct="1">
              <a:lnSpc>
                <a:spcPct val="80000"/>
              </a:lnSpc>
              <a:spcAft>
                <a:spcPts val="600"/>
              </a:spcAft>
              <a:buClr>
                <a:schemeClr val="accent6">
                  <a:lumMod val="60000"/>
                  <a:lumOff val="40000"/>
                </a:schemeClr>
              </a:buClr>
              <a:buSzPct val="140000"/>
              <a:buFont typeface="Arial" charset="0"/>
              <a:buChar char="•"/>
              <a:defRPr/>
            </a:pPr>
            <a:r>
              <a:rPr lang="en-US" altLang="x-none" sz="2200" dirty="0">
                <a:latin typeface="+mn-lt"/>
                <a:ea typeface="ＭＳ Ｐゴシック" charset="-128"/>
              </a:rPr>
              <a:t>Many areas may present ethical ambiguity</a:t>
            </a:r>
          </a:p>
          <a:p>
            <a:pPr marL="609600" indent="-609600" eaLnBrk="1" hangingPunct="1">
              <a:lnSpc>
                <a:spcPct val="80000"/>
              </a:lnSpc>
              <a:spcAft>
                <a:spcPts val="600"/>
              </a:spcAft>
              <a:buClr>
                <a:schemeClr val="accent6">
                  <a:lumMod val="60000"/>
                  <a:lumOff val="40000"/>
                </a:schemeClr>
              </a:buClr>
              <a:buSzPct val="140000"/>
              <a:buFont typeface="Arial" charset="0"/>
              <a:buChar char="•"/>
              <a:defRPr/>
            </a:pPr>
            <a:r>
              <a:rPr lang="en-US" altLang="x-none" sz="2200" dirty="0">
                <a:latin typeface="+mn-lt"/>
                <a:ea typeface="ＭＳ Ｐゴシック" charset="-128"/>
              </a:rPr>
              <a:t>Many professional societies have adopted ethical codes of conduct which can:</a:t>
            </a:r>
          </a:p>
        </p:txBody>
      </p:sp>
      <p:graphicFrame>
        <p:nvGraphicFramePr>
          <p:cNvPr id="4" name="Diagram 3"/>
          <p:cNvGraphicFramePr/>
          <p:nvPr/>
        </p:nvGraphicFramePr>
        <p:xfrm>
          <a:off x="1066800" y="3581400"/>
          <a:ext cx="7543800" cy="302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1922"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16100" y="0"/>
            <a:ext cx="54975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3970"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1650" y="115888"/>
            <a:ext cx="81026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18"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20900" y="0"/>
            <a:ext cx="48863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ChangeArrowheads="1"/>
          </p:cNvSpPr>
          <p:nvPr>
            <p:ph type="title"/>
          </p:nvPr>
        </p:nvSpPr>
        <p:spPr bwMode="auto">
          <a:xfrm>
            <a:off x="0" y="0"/>
            <a:ext cx="9144000" cy="1125538"/>
          </a:xfrm>
        </p:spPr>
        <p:txBody>
          <a:bodyPr wrap="square" numCol="1" anchorCtr="0" compatLnSpc="1">
            <a:prstTxWarp prst="textNoShape">
              <a:avLst/>
            </a:prstTxWarp>
          </a:bodyPr>
          <a:lstStyle/>
          <a:p>
            <a:pPr eaLnBrk="1" hangingPunct="1">
              <a:defRPr/>
            </a:pPr>
            <a:r>
              <a:rPr lang="en-US" sz="4300" dirty="0">
                <a:solidFill>
                  <a:schemeClr val="accent6">
                    <a:lumMod val="40000"/>
                    <a:lumOff val="60000"/>
                  </a:schemeClr>
                </a:solidFill>
                <a:effectLst/>
              </a:rPr>
              <a:t>Comparison of Codes of Conduct</a:t>
            </a:r>
          </a:p>
        </p:txBody>
      </p:sp>
      <p:sp>
        <p:nvSpPr>
          <p:cNvPr id="258051" name="Rectangle 3"/>
          <p:cNvSpPr>
            <a:spLocks noGrp="1" noChangeArrowheads="1"/>
          </p:cNvSpPr>
          <p:nvPr>
            <p:ph idx="1"/>
          </p:nvPr>
        </p:nvSpPr>
        <p:spPr>
          <a:xfrm>
            <a:off x="457200" y="1557338"/>
            <a:ext cx="8229600" cy="5111750"/>
          </a:xfrm>
        </p:spPr>
        <p:txBody>
          <a:bodyPr rtlCol="0">
            <a:normAutofit fontScale="77500" lnSpcReduction="20000"/>
          </a:bodyPr>
          <a:lstStyle/>
          <a:p>
            <a:pPr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All </a:t>
            </a:r>
            <a:r>
              <a:rPr lang="en-US" dirty="0">
                <a:solidFill>
                  <a:schemeClr val="tx1">
                    <a:lumMod val="50000"/>
                    <a:lumOff val="50000"/>
                  </a:schemeClr>
                </a:solidFill>
                <a:latin typeface="+mn-lt"/>
              </a:rPr>
              <a:t>three codes place their emphasis on the responsibility of professionals to other people</a:t>
            </a:r>
          </a:p>
          <a:p>
            <a:pPr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Do </a:t>
            </a:r>
            <a:r>
              <a:rPr lang="en-US" dirty="0">
                <a:solidFill>
                  <a:schemeClr val="tx1">
                    <a:lumMod val="50000"/>
                    <a:lumOff val="50000"/>
                  </a:schemeClr>
                </a:solidFill>
                <a:latin typeface="+mn-lt"/>
              </a:rPr>
              <a:t>not fully reflect the unique ethical problems related to the development and use of computer and </a:t>
            </a:r>
            <a:r>
              <a:rPr lang="en-US" dirty="0" smtClean="0">
                <a:solidFill>
                  <a:schemeClr val="tx1">
                    <a:lumMod val="50000"/>
                    <a:lumOff val="50000"/>
                  </a:schemeClr>
                </a:solidFill>
                <a:latin typeface="+mn-lt"/>
              </a:rPr>
              <a:t>IT </a:t>
            </a:r>
            <a:r>
              <a:rPr lang="en-US" dirty="0">
                <a:solidFill>
                  <a:schemeClr val="tx1">
                    <a:lumMod val="50000"/>
                    <a:lumOff val="50000"/>
                  </a:schemeClr>
                </a:solidFill>
                <a:latin typeface="+mn-lt"/>
              </a:rPr>
              <a:t>technology</a:t>
            </a:r>
          </a:p>
          <a:p>
            <a:pPr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rPr>
              <a:t>Common </a:t>
            </a:r>
            <a:r>
              <a:rPr lang="en-US" dirty="0">
                <a:solidFill>
                  <a:schemeClr val="tx1">
                    <a:lumMod val="50000"/>
                    <a:lumOff val="50000"/>
                  </a:schemeClr>
                </a:solidFill>
                <a:latin typeface="+mn-lt"/>
              </a:rPr>
              <a:t>themes:</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Dignity </a:t>
            </a:r>
            <a:r>
              <a:rPr lang="en-US" sz="1900" dirty="0">
                <a:solidFill>
                  <a:schemeClr val="tx1">
                    <a:lumMod val="50000"/>
                    <a:lumOff val="50000"/>
                  </a:schemeClr>
                </a:solidFill>
                <a:latin typeface="+mn-lt"/>
              </a:rPr>
              <a:t>and worth of other people</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Personal </a:t>
            </a:r>
            <a:r>
              <a:rPr lang="en-US" sz="1900" dirty="0">
                <a:solidFill>
                  <a:schemeClr val="tx1">
                    <a:lumMod val="50000"/>
                    <a:lumOff val="50000"/>
                  </a:schemeClr>
                </a:solidFill>
                <a:latin typeface="+mn-lt"/>
              </a:rPr>
              <a:t>integrity and honesty</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Responsibility </a:t>
            </a:r>
            <a:r>
              <a:rPr lang="en-US" sz="1900" dirty="0">
                <a:solidFill>
                  <a:schemeClr val="tx1">
                    <a:lumMod val="50000"/>
                    <a:lumOff val="50000"/>
                  </a:schemeClr>
                </a:solidFill>
                <a:latin typeface="+mn-lt"/>
              </a:rPr>
              <a:t>for work</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Confidentiality </a:t>
            </a:r>
            <a:r>
              <a:rPr lang="en-US" sz="1900" dirty="0">
                <a:solidFill>
                  <a:schemeClr val="tx1">
                    <a:lumMod val="50000"/>
                    <a:lumOff val="50000"/>
                  </a:schemeClr>
                </a:solidFill>
                <a:latin typeface="+mn-lt"/>
              </a:rPr>
              <a:t>of information</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Public </a:t>
            </a:r>
            <a:r>
              <a:rPr lang="en-US" sz="1900" dirty="0">
                <a:solidFill>
                  <a:schemeClr val="tx1">
                    <a:lumMod val="50000"/>
                    <a:lumOff val="50000"/>
                  </a:schemeClr>
                </a:solidFill>
                <a:latin typeface="+mn-lt"/>
              </a:rPr>
              <a:t>safety, health, and welfare</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Participation </a:t>
            </a:r>
            <a:r>
              <a:rPr lang="en-US" sz="1900" dirty="0">
                <a:solidFill>
                  <a:schemeClr val="tx1">
                    <a:lumMod val="50000"/>
                    <a:lumOff val="50000"/>
                  </a:schemeClr>
                </a:solidFill>
                <a:latin typeface="+mn-lt"/>
              </a:rPr>
              <a:t>in professional societies to improve standards of the profession</a:t>
            </a:r>
          </a:p>
          <a:p>
            <a:pPr marL="1335024" lvl="1" indent="-533400" eaLnBrk="1" fontAlgn="auto" hangingPunct="1">
              <a:lnSpc>
                <a:spcPct val="120000"/>
              </a:lnSpc>
              <a:spcBef>
                <a:spcPts val="576"/>
              </a:spcBef>
              <a:spcAft>
                <a:spcPts val="600"/>
              </a:spcAft>
              <a:buClr>
                <a:schemeClr val="accent6">
                  <a:lumMod val="60000"/>
                  <a:lumOff val="40000"/>
                </a:schemeClr>
              </a:buClr>
              <a:buSzPct val="140000"/>
              <a:buFont typeface="Arial" charset="0"/>
              <a:buChar char="•"/>
              <a:defRPr/>
            </a:pPr>
            <a:r>
              <a:rPr lang="en-US" sz="1900" dirty="0" smtClean="0">
                <a:solidFill>
                  <a:schemeClr val="tx1">
                    <a:lumMod val="50000"/>
                    <a:lumOff val="50000"/>
                  </a:schemeClr>
                </a:solidFill>
                <a:latin typeface="+mn-lt"/>
              </a:rPr>
              <a:t>The </a:t>
            </a:r>
            <a:r>
              <a:rPr lang="en-US" sz="1900" dirty="0">
                <a:solidFill>
                  <a:schemeClr val="tx1">
                    <a:lumMod val="50000"/>
                    <a:lumOff val="50000"/>
                  </a:schemeClr>
                </a:solidFill>
                <a:latin typeface="+mn-lt"/>
              </a:rPr>
              <a:t>notion that public knowledge and access to technology is equivalent to social power</a:t>
            </a: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468313" y="-242888"/>
            <a:ext cx="8229600" cy="1600201"/>
          </a:xfrm>
        </p:spPr>
        <p:txBody>
          <a:bodyPr wrap="square" numCol="1" anchorCtr="0" compatLnSpc="1">
            <a:prstTxWarp prst="textNoShape">
              <a:avLst/>
            </a:prstTxWarp>
          </a:bodyPr>
          <a:lstStyle/>
          <a:p>
            <a:pPr eaLnBrk="1" fontAlgn="auto" hangingPunct="1">
              <a:spcAft>
                <a:spcPts val="0"/>
              </a:spcAft>
              <a:defRPr/>
            </a:pPr>
            <a:r>
              <a:rPr kumimoji="1" lang="en-GB" dirty="0" smtClean="0">
                <a:solidFill>
                  <a:schemeClr val="accent6">
                    <a:lumMod val="40000"/>
                    <a:lumOff val="60000"/>
                  </a:schemeClr>
                </a:solidFill>
                <a:effectLst/>
              </a:rPr>
              <a:t>Types of Computer Crime</a:t>
            </a:r>
            <a:endParaRPr kumimoji="1" lang="en-AU" sz="3600" dirty="0">
              <a:solidFill>
                <a:schemeClr val="accent6">
                  <a:lumMod val="40000"/>
                  <a:lumOff val="60000"/>
                </a:schemeClr>
              </a:solidFill>
              <a:effectLst/>
            </a:endParaRPr>
          </a:p>
        </p:txBody>
      </p:sp>
      <p:sp>
        <p:nvSpPr>
          <p:cNvPr id="21506" name="Rectangle 3"/>
          <p:cNvSpPr>
            <a:spLocks noGrp="1" noChangeArrowheads="1"/>
          </p:cNvSpPr>
          <p:nvPr>
            <p:ph idx="1"/>
          </p:nvPr>
        </p:nvSpPr>
        <p:spPr>
          <a:xfrm>
            <a:off x="250825" y="1484313"/>
            <a:ext cx="8229600" cy="1676400"/>
          </a:xfrm>
        </p:spPr>
        <p:txBody>
          <a:bodyPr/>
          <a:lstStyle/>
          <a:p>
            <a:pPr eaLnBrk="1" hangingPunct="1">
              <a:buClr>
                <a:schemeClr val="accent6">
                  <a:lumMod val="60000"/>
                  <a:lumOff val="40000"/>
                </a:schemeClr>
              </a:buClr>
              <a:buSzPct val="140000"/>
              <a:buFont typeface="Arial" charset="0"/>
              <a:buChar char="•"/>
              <a:defRPr/>
            </a:pPr>
            <a:r>
              <a:rPr lang="en-AU" altLang="x-none" dirty="0">
                <a:latin typeface="+mn-lt"/>
                <a:ea typeface="ＭＳ Ｐゴシック" charset="-128"/>
              </a:rPr>
              <a:t>The U.S. Department of Justice categorizes computer crime based on the role that the computer plays in the criminal activity:</a:t>
            </a:r>
          </a:p>
        </p:txBody>
      </p:sp>
      <p:graphicFrame>
        <p:nvGraphicFramePr>
          <p:cNvPr id="4" name="Diagram 3"/>
          <p:cNvGraphicFramePr/>
          <p:nvPr/>
        </p:nvGraphicFramePr>
        <p:xfrm>
          <a:off x="381000" y="2971800"/>
          <a:ext cx="8458200" cy="368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6" name="TextBox 1"/>
          <p:cNvSpPr txBox="1">
            <a:spLocks noChangeArrowheads="1"/>
          </p:cNvSpPr>
          <p:nvPr/>
        </p:nvSpPr>
        <p:spPr bwMode="auto">
          <a:xfrm>
            <a:off x="5118100" y="71501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
        <p:nvSpPr>
          <p:cNvPr id="18437" name="TextBox 2"/>
          <p:cNvSpPr txBox="1">
            <a:spLocks noChangeArrowheads="1"/>
          </p:cNvSpPr>
          <p:nvPr/>
        </p:nvSpPr>
        <p:spPr bwMode="auto">
          <a:xfrm>
            <a:off x="5118100" y="772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a:p>
        </p:txBody>
      </p:sp>
    </p:spTree>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468313" y="115888"/>
            <a:ext cx="8229600" cy="981075"/>
          </a:xfrm>
        </p:spPr>
        <p:txBody>
          <a:bodyPr wrap="square" numCol="1" anchorCtr="0" compatLnSpc="1">
            <a:prstTxWarp prst="textNoShape">
              <a:avLst/>
            </a:prstTxWarp>
          </a:bodyPr>
          <a:lstStyle/>
          <a:p>
            <a:pPr eaLnBrk="1" fontAlgn="auto" hangingPunct="1">
              <a:spcAft>
                <a:spcPts val="0"/>
              </a:spcAft>
              <a:defRPr/>
            </a:pPr>
            <a:r>
              <a:rPr lang="en-US" dirty="0">
                <a:solidFill>
                  <a:schemeClr val="accent6">
                    <a:lumMod val="40000"/>
                    <a:lumOff val="60000"/>
                  </a:schemeClr>
                </a:solidFill>
                <a:effectLst/>
              </a:rPr>
              <a:t>The Rules</a:t>
            </a:r>
            <a:endParaRPr lang="en-AU" dirty="0">
              <a:solidFill>
                <a:schemeClr val="accent6">
                  <a:lumMod val="40000"/>
                  <a:lumOff val="60000"/>
                </a:schemeClr>
              </a:solidFill>
              <a:effectLst/>
            </a:endParaRPr>
          </a:p>
        </p:txBody>
      </p:sp>
      <p:sp>
        <p:nvSpPr>
          <p:cNvPr id="205827" name="Rectangle 3"/>
          <p:cNvSpPr>
            <a:spLocks noGrp="1" noChangeArrowheads="1"/>
          </p:cNvSpPr>
          <p:nvPr>
            <p:ph idx="1"/>
          </p:nvPr>
        </p:nvSpPr>
        <p:spPr>
          <a:xfrm>
            <a:off x="395288" y="1412875"/>
            <a:ext cx="8229600" cy="4968875"/>
          </a:xfrm>
        </p:spPr>
        <p:txBody>
          <a:bodyPr rtlCol="0">
            <a:normAutofit fontScale="92500" lnSpcReduction="10000"/>
          </a:bodyPr>
          <a:lstStyle/>
          <a:p>
            <a:pPr eaLnBrk="1" fontAlgn="auto" hangingPunct="1">
              <a:lnSpc>
                <a:spcPct val="110000"/>
              </a:lnSpc>
              <a:spcAft>
                <a:spcPts val="600"/>
              </a:spcAft>
              <a:buClr>
                <a:schemeClr val="accent6">
                  <a:lumMod val="60000"/>
                  <a:lumOff val="40000"/>
                </a:schemeClr>
              </a:buClr>
              <a:buSzPct val="140000"/>
              <a:buFont typeface="Arial" charset="0"/>
              <a:buChar char="•"/>
              <a:defRPr/>
            </a:pPr>
            <a:r>
              <a:rPr lang="en-US" sz="2600" dirty="0" smtClean="0">
                <a:solidFill>
                  <a:schemeClr val="tx1">
                    <a:lumMod val="50000"/>
                    <a:lumOff val="50000"/>
                  </a:schemeClr>
                </a:solidFill>
                <a:latin typeface="+mn-lt"/>
              </a:rPr>
              <a:t>Collaborative </a:t>
            </a:r>
            <a:r>
              <a:rPr lang="en-US" sz="2600" dirty="0">
                <a:solidFill>
                  <a:schemeClr val="tx1">
                    <a:lumMod val="50000"/>
                    <a:lumOff val="50000"/>
                  </a:schemeClr>
                </a:solidFill>
                <a:latin typeface="+mn-lt"/>
              </a:rPr>
              <a:t>effort to develop a short list of guidelines on the ethics of computer systems</a:t>
            </a:r>
          </a:p>
          <a:p>
            <a:pPr eaLnBrk="1" fontAlgn="auto" hangingPunct="1">
              <a:lnSpc>
                <a:spcPct val="110000"/>
              </a:lnSpc>
              <a:spcAft>
                <a:spcPts val="600"/>
              </a:spcAft>
              <a:buClr>
                <a:schemeClr val="accent6">
                  <a:lumMod val="60000"/>
                  <a:lumOff val="40000"/>
                </a:schemeClr>
              </a:buClr>
              <a:buSzPct val="140000"/>
              <a:buFont typeface="Arial" charset="0"/>
              <a:buChar char="•"/>
              <a:defRPr/>
            </a:pPr>
            <a:r>
              <a:rPr lang="en-US" sz="2600" dirty="0">
                <a:solidFill>
                  <a:schemeClr val="tx1">
                    <a:lumMod val="50000"/>
                    <a:lumOff val="50000"/>
                  </a:schemeClr>
                </a:solidFill>
                <a:latin typeface="+mn-lt"/>
              </a:rPr>
              <a:t>Ad Hoc Committee on Responsible Computing</a:t>
            </a:r>
            <a:endParaRPr lang="en-AU" sz="2600" dirty="0">
              <a:solidFill>
                <a:schemeClr val="tx1">
                  <a:lumMod val="50000"/>
                  <a:lumOff val="50000"/>
                </a:schemeClr>
              </a:solidFill>
              <a:latin typeface="+mn-lt"/>
            </a:endParaRPr>
          </a:p>
          <a:p>
            <a:pPr lvl="1"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Anyone can join this committee and suggest changes to the guidelines</a:t>
            </a:r>
          </a:p>
          <a:p>
            <a:pPr lvl="1"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Moral Responsibility for Computing </a:t>
            </a:r>
            <a:r>
              <a:rPr lang="en-AU" sz="2100" dirty="0" err="1">
                <a:solidFill>
                  <a:schemeClr val="tx1">
                    <a:lumMod val="50000"/>
                    <a:lumOff val="50000"/>
                  </a:schemeClr>
                </a:solidFill>
                <a:latin typeface="+mn-lt"/>
              </a:rPr>
              <a:t>Artifacts</a:t>
            </a:r>
            <a:endParaRPr lang="en-AU" sz="2100" dirty="0">
              <a:solidFill>
                <a:schemeClr val="tx1">
                  <a:lumMod val="50000"/>
                  <a:lumOff val="50000"/>
                </a:schemeClr>
              </a:solidFill>
              <a:latin typeface="+mn-lt"/>
            </a:endParaRPr>
          </a:p>
          <a:p>
            <a:pPr lvl="2"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Generally referred to as The Rules</a:t>
            </a:r>
          </a:p>
          <a:p>
            <a:pPr lvl="2"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The Rules apply to software that is commercial, free, open source, recreational, an academic exercise or a research tool</a:t>
            </a:r>
          </a:p>
          <a:p>
            <a:pPr lvl="1"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Computing artifact</a:t>
            </a:r>
          </a:p>
          <a:p>
            <a:pPr lvl="2" eaLnBrk="1" fontAlgn="auto" hangingPunct="1">
              <a:lnSpc>
                <a:spcPct val="120000"/>
              </a:lnSpc>
              <a:spcAft>
                <a:spcPts val="600"/>
              </a:spcAft>
              <a:buClr>
                <a:schemeClr val="accent6">
                  <a:lumMod val="60000"/>
                  <a:lumOff val="40000"/>
                </a:schemeClr>
              </a:buClr>
              <a:buSzPct val="140000"/>
              <a:buFont typeface="Arial" charset="0"/>
              <a:buChar char="•"/>
              <a:defRPr/>
            </a:pPr>
            <a:r>
              <a:rPr lang="en-AU" sz="2100" dirty="0">
                <a:solidFill>
                  <a:schemeClr val="tx1">
                    <a:lumMod val="50000"/>
                    <a:lumOff val="50000"/>
                  </a:schemeClr>
                </a:solidFill>
                <a:latin typeface="+mn-lt"/>
              </a:rPr>
              <a:t>Any artifact that includes an </a:t>
            </a:r>
            <a:r>
              <a:rPr lang="en-AU" sz="2100" dirty="0" smtClean="0">
                <a:solidFill>
                  <a:schemeClr val="tx1">
                    <a:lumMod val="50000"/>
                    <a:lumOff val="50000"/>
                  </a:schemeClr>
                </a:solidFill>
                <a:latin typeface="+mn-lt"/>
              </a:rPr>
              <a:t>executing computer </a:t>
            </a:r>
            <a:r>
              <a:rPr lang="en-AU" sz="2100" dirty="0">
                <a:solidFill>
                  <a:schemeClr val="tx1">
                    <a:lumMod val="50000"/>
                    <a:lumOff val="50000"/>
                  </a:schemeClr>
                </a:solidFill>
                <a:latin typeface="+mn-lt"/>
              </a:rPr>
              <a:t>program</a:t>
            </a:r>
          </a:p>
          <a:p>
            <a:pPr lvl="1" eaLnBrk="1" fontAlgn="auto" hangingPunct="1">
              <a:lnSpc>
                <a:spcPct val="90000"/>
              </a:lnSpc>
              <a:spcBef>
                <a:spcPts val="2000"/>
              </a:spcBef>
              <a:spcAft>
                <a:spcPts val="0"/>
              </a:spcAft>
              <a:buClr>
                <a:schemeClr val="accent1"/>
              </a:buClr>
              <a:defRPr/>
            </a:pPr>
            <a:endParaRPr lang="en-US" dirty="0">
              <a:solidFill>
                <a:schemeClr val="tx1">
                  <a:lumMod val="50000"/>
                  <a:lumOff val="50000"/>
                </a:schemeClr>
              </a:solidFill>
              <a:effectLst>
                <a:outerShdw blurRad="38100" dist="38100" dir="2700000" algn="tl">
                  <a:srgbClr val="0064E2"/>
                </a:outerShdw>
              </a:effectLst>
              <a:latin typeface="Corbel" charset="0"/>
            </a:endParaRP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50825" y="260350"/>
            <a:ext cx="8686800" cy="6392863"/>
          </a:xfrm>
          <a:ln w="57150" cap="flat" cmpd="thickThin">
            <a:solidFill>
              <a:schemeClr val="accent6">
                <a:lumMod val="75000"/>
              </a:schemeClr>
            </a:solidFill>
            <a:miter lim="800000"/>
          </a:ln>
        </p:spPr>
        <p:txBody>
          <a:bodyPr>
            <a:normAutofit/>
          </a:bodyPr>
          <a:lstStyle/>
          <a:p>
            <a:pPr marL="514350" indent="-514350" eaLnBrk="1" hangingPunct="1">
              <a:lnSpc>
                <a:spcPct val="90000"/>
              </a:lnSpc>
              <a:spcBef>
                <a:spcPts val="1725"/>
              </a:spcBef>
              <a:spcAft>
                <a:spcPts val="400"/>
              </a:spcAft>
              <a:buFont typeface="Wingdings" charset="2"/>
              <a:buNone/>
              <a:defRPr/>
            </a:pPr>
            <a:endParaRPr lang="en-US" altLang="x-none" sz="700" dirty="0">
              <a:solidFill>
                <a:schemeClr val="accent6">
                  <a:lumMod val="40000"/>
                  <a:lumOff val="60000"/>
                </a:schemeClr>
              </a:solidFill>
              <a:latin typeface="+mn-lt"/>
              <a:ea typeface="ＭＳ Ｐゴシック" charset="-128"/>
            </a:endParaRPr>
          </a:p>
          <a:p>
            <a:pPr marL="514350" indent="-514350" eaLnBrk="1" hangingPunct="1">
              <a:lnSpc>
                <a:spcPct val="90000"/>
              </a:lnSpc>
              <a:spcBef>
                <a:spcPts val="1725"/>
              </a:spcBef>
              <a:spcAft>
                <a:spcPts val="400"/>
              </a:spcAft>
              <a:buFont typeface="Wingdings" charset="2"/>
              <a:buNone/>
              <a:defRPr/>
            </a:pPr>
            <a:r>
              <a:rPr lang="en-US" altLang="x-none" sz="2000" dirty="0">
                <a:solidFill>
                  <a:schemeClr val="accent6">
                    <a:lumMod val="40000"/>
                    <a:lumOff val="60000"/>
                  </a:schemeClr>
                </a:solidFill>
                <a:latin typeface="+mn-lt"/>
                <a:ea typeface="ＭＳ Ｐゴシック" charset="-128"/>
              </a:rPr>
              <a:t>As of this writing, the rules are as follows:</a:t>
            </a:r>
          </a:p>
          <a:p>
            <a:pPr marL="514350" indent="-514350" eaLnBrk="1" hangingPunct="1">
              <a:lnSpc>
                <a:spcPct val="90000"/>
              </a:lnSpc>
              <a:spcBef>
                <a:spcPts val="1725"/>
              </a:spcBef>
              <a:spcAft>
                <a:spcPts val="400"/>
              </a:spcAft>
              <a:buFont typeface="Corbel" charset="0"/>
              <a:buAutoNum type="arabicParenR"/>
              <a:defRPr/>
            </a:pPr>
            <a:r>
              <a:rPr lang="en-US" altLang="x-none" sz="1600" dirty="0">
                <a:latin typeface="+mn-lt"/>
                <a:ea typeface="ＭＳ Ｐゴシック" charset="-128"/>
              </a:rPr>
              <a:t>The people who design, develop, or deploy a computing artifact are morally responsible for that artifact, and for the foreseeable effects of that artifact. This responsibility is shared with other people who design, develop, deploy or knowingly use the artifact as part of a sociotechnical system.</a:t>
            </a:r>
          </a:p>
          <a:p>
            <a:pPr marL="514350" indent="-514350" eaLnBrk="1" hangingPunct="1">
              <a:lnSpc>
                <a:spcPct val="90000"/>
              </a:lnSpc>
              <a:spcBef>
                <a:spcPts val="1725"/>
              </a:spcBef>
              <a:spcAft>
                <a:spcPts val="400"/>
              </a:spcAft>
              <a:buFont typeface="Corbel" charset="0"/>
              <a:buAutoNum type="arabicParenR"/>
              <a:defRPr/>
            </a:pPr>
            <a:r>
              <a:rPr lang="en-US" altLang="x-none" sz="1600" dirty="0">
                <a:latin typeface="+mn-lt"/>
                <a:ea typeface="ＭＳ Ｐゴシック" charset="-128"/>
              </a:rPr>
              <a:t>The shared responsibility of computing artifacts is not a zero-sum game. The responsibility of an individual is not reduced simply because more people become involved in designing, developing, deploying, or using the artifact. Instead, a person</a:t>
            </a:r>
            <a:r>
              <a:rPr lang="en-US" altLang="en-US" sz="1600" dirty="0">
                <a:latin typeface="+mn-lt"/>
                <a:ea typeface="ＭＳ Ｐゴシック" charset="-128"/>
              </a:rPr>
              <a:t>’</a:t>
            </a:r>
            <a:r>
              <a:rPr lang="en-US" altLang="x-none" sz="1600" dirty="0">
                <a:latin typeface="+mn-lt"/>
                <a:ea typeface="ＭＳ Ｐゴシック" charset="-128"/>
              </a:rPr>
              <a:t>s responsibility includes being answerable for the behaviors of the artifact and for the artifact</a:t>
            </a:r>
            <a:r>
              <a:rPr lang="en-US" altLang="en-US" sz="1600" dirty="0">
                <a:latin typeface="+mn-lt"/>
                <a:ea typeface="ＭＳ Ｐゴシック" charset="-128"/>
              </a:rPr>
              <a:t>’</a:t>
            </a:r>
            <a:r>
              <a:rPr lang="en-US" altLang="x-none" sz="1600" dirty="0">
                <a:latin typeface="+mn-lt"/>
                <a:ea typeface="ＭＳ Ｐゴシック" charset="-128"/>
              </a:rPr>
              <a:t>s effects after deployment, to the degree to which these effects are reasonably foreseeable by that person.</a:t>
            </a:r>
          </a:p>
          <a:p>
            <a:pPr marL="514350" indent="-514350" eaLnBrk="1" hangingPunct="1">
              <a:lnSpc>
                <a:spcPct val="90000"/>
              </a:lnSpc>
              <a:spcBef>
                <a:spcPts val="1725"/>
              </a:spcBef>
              <a:spcAft>
                <a:spcPts val="400"/>
              </a:spcAft>
              <a:buFont typeface="Corbel" charset="0"/>
              <a:buAutoNum type="arabicParenR"/>
              <a:defRPr/>
            </a:pPr>
            <a:r>
              <a:rPr lang="en-US" altLang="x-none" sz="1600" dirty="0">
                <a:latin typeface="+mn-lt"/>
                <a:ea typeface="ＭＳ Ｐゴシック" charset="-128"/>
              </a:rPr>
              <a:t>People who knowingly use a particular computing artifact are morally responsible for that use.</a:t>
            </a:r>
          </a:p>
          <a:p>
            <a:pPr marL="514350" indent="-514350" eaLnBrk="1" hangingPunct="1">
              <a:lnSpc>
                <a:spcPct val="90000"/>
              </a:lnSpc>
              <a:spcBef>
                <a:spcPts val="1725"/>
              </a:spcBef>
              <a:spcAft>
                <a:spcPts val="400"/>
              </a:spcAft>
              <a:buFont typeface="Corbel" charset="0"/>
              <a:buAutoNum type="arabicParenR"/>
              <a:defRPr/>
            </a:pPr>
            <a:r>
              <a:rPr lang="en-US" altLang="x-none" sz="1600" dirty="0">
                <a:latin typeface="+mn-lt"/>
                <a:ea typeface="ＭＳ Ｐゴシック" charset="-128"/>
              </a:rPr>
              <a:t> People who knowingly design, develop, deploy, or use a computing artifact can do so responsibly only when they make a reasonable effort to take into account the sociotechnical systems in which the artifact is embedded.</a:t>
            </a:r>
          </a:p>
          <a:p>
            <a:pPr marL="514350" indent="-514350" eaLnBrk="1" hangingPunct="1">
              <a:lnSpc>
                <a:spcPct val="90000"/>
              </a:lnSpc>
              <a:spcBef>
                <a:spcPts val="1725"/>
              </a:spcBef>
              <a:spcAft>
                <a:spcPts val="400"/>
              </a:spcAft>
              <a:buFont typeface="Corbel" charset="0"/>
              <a:buAutoNum type="arabicParenR"/>
              <a:defRPr/>
            </a:pPr>
            <a:r>
              <a:rPr lang="en-US" altLang="x-none" sz="1600" dirty="0">
                <a:latin typeface="+mn-lt"/>
                <a:ea typeface="ＭＳ Ｐゴシック" charset="-128"/>
              </a:rPr>
              <a:t>People who design, develop, deploy, promote, or evaluate a computing artifact should not explicitly or implicitly deceive users about the artifact or its foreseeable effects, or about the sociotechnical systems in which the artifact is embedded.</a:t>
            </a:r>
          </a:p>
        </p:txBody>
      </p:sp>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826" name="Rectangle 2"/>
          <p:cNvSpPr>
            <a:spLocks noGrp="1" noChangeArrowheads="1"/>
          </p:cNvSpPr>
          <p:nvPr>
            <p:ph type="title"/>
          </p:nvPr>
        </p:nvSpPr>
        <p:spPr>
          <a:xfrm>
            <a:off x="107950" y="-315913"/>
            <a:ext cx="8928100" cy="1368426"/>
          </a:xfrm>
        </p:spPr>
        <p:txBody>
          <a:bodyPr/>
          <a:lstStyle/>
          <a:p>
            <a:pPr eaLnBrk="1" fontAlgn="auto" hangingPunct="1">
              <a:spcAft>
                <a:spcPts val="0"/>
              </a:spcAft>
              <a:defRPr/>
            </a:pPr>
            <a:r>
              <a:rPr lang="en-US" dirty="0">
                <a:solidFill>
                  <a:schemeClr val="accent6">
                    <a:lumMod val="60000"/>
                    <a:lumOff val="40000"/>
                  </a:schemeClr>
                </a:solidFill>
                <a:ea typeface="+mj-ea"/>
                <a:cs typeface="+mj-cs"/>
              </a:rPr>
              <a:t>Summary</a:t>
            </a:r>
            <a:endParaRPr lang="en-AU" dirty="0">
              <a:solidFill>
                <a:schemeClr val="accent6">
                  <a:lumMod val="60000"/>
                  <a:lumOff val="40000"/>
                </a:schemeClr>
              </a:solidFill>
              <a:ea typeface="+mj-ea"/>
              <a:cs typeface="+mj-cs"/>
            </a:endParaRPr>
          </a:p>
        </p:txBody>
      </p:sp>
      <p:sp>
        <p:nvSpPr>
          <p:cNvPr id="11" name="Content Placeholder 10"/>
          <p:cNvSpPr>
            <a:spLocks noGrp="1"/>
          </p:cNvSpPr>
          <p:nvPr>
            <p:ph sz="half" idx="2"/>
          </p:nvPr>
        </p:nvSpPr>
        <p:spPr>
          <a:xfrm>
            <a:off x="5076825" y="1484313"/>
            <a:ext cx="3816350" cy="4824412"/>
          </a:xfrm>
        </p:spPr>
        <p:txBody>
          <a:bodyPr rtlCol="0">
            <a:normAutofit/>
          </a:bodyPr>
          <a:lstStyle/>
          <a:p>
            <a:pPr marL="342900" lvl="1" indent="-342900" eaLnBrk="1" fontAlgn="auto" hangingPunct="1">
              <a:spcAft>
                <a:spcPts val="0"/>
              </a:spcAft>
              <a:buClr>
                <a:schemeClr val="accent6">
                  <a:lumMod val="60000"/>
                  <a:lumOff val="40000"/>
                </a:schemeClr>
              </a:buClr>
              <a:buSzPct val="140000"/>
              <a:buFont typeface="Arial" charset="0"/>
              <a:buChar char="•"/>
              <a:defRPr/>
            </a:pPr>
            <a:r>
              <a:rPr lang="en-AU" sz="2400" dirty="0">
                <a:solidFill>
                  <a:schemeClr val="tx1">
                    <a:lumMod val="50000"/>
                    <a:lumOff val="50000"/>
                  </a:schemeClr>
                </a:solidFill>
                <a:latin typeface="+mn-lt"/>
                <a:ea typeface="+mn-ea"/>
              </a:rPr>
              <a:t>Privacy</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Privacy law and regulation</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Organizational response</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Computer usage privacy</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smtClean="0">
                <a:solidFill>
                  <a:schemeClr val="tx1">
                    <a:lumMod val="50000"/>
                    <a:lumOff val="50000"/>
                  </a:schemeClr>
                </a:solidFill>
                <a:latin typeface="+mn-lt"/>
                <a:ea typeface="+mn-ea"/>
              </a:rPr>
              <a:t>Privacy, data surveillance, big data, and social media</a:t>
            </a:r>
            <a:endParaRPr lang="en-AU" dirty="0">
              <a:solidFill>
                <a:schemeClr val="tx1">
                  <a:lumMod val="50000"/>
                  <a:lumOff val="50000"/>
                </a:schemeClr>
              </a:solidFill>
              <a:latin typeface="+mn-lt"/>
              <a:ea typeface="+mn-ea"/>
            </a:endParaRPr>
          </a:p>
          <a:p>
            <a:pPr marL="342900" lvl="1" indent="-342900" eaLnBrk="1" fontAlgn="auto" hangingPunct="1">
              <a:spcAft>
                <a:spcPts val="0"/>
              </a:spcAft>
              <a:buClr>
                <a:schemeClr val="accent6">
                  <a:lumMod val="60000"/>
                  <a:lumOff val="40000"/>
                </a:schemeClr>
              </a:buClr>
              <a:buSzPct val="140000"/>
              <a:buFont typeface="Arial" charset="0"/>
              <a:buChar char="•"/>
              <a:defRPr/>
            </a:pPr>
            <a:r>
              <a:rPr lang="en-AU" sz="2400" dirty="0">
                <a:solidFill>
                  <a:schemeClr val="tx1">
                    <a:lumMod val="50000"/>
                    <a:lumOff val="50000"/>
                  </a:schemeClr>
                </a:solidFill>
                <a:latin typeface="+mn-lt"/>
                <a:ea typeface="+mn-ea"/>
              </a:rPr>
              <a:t>Ethical issues</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Ethics and </a:t>
            </a:r>
            <a:r>
              <a:rPr lang="en-AU">
                <a:solidFill>
                  <a:schemeClr val="tx1">
                    <a:lumMod val="50000"/>
                    <a:lumOff val="50000"/>
                  </a:schemeClr>
                </a:solidFill>
                <a:latin typeface="+mn-lt"/>
                <a:ea typeface="+mn-ea"/>
              </a:rPr>
              <a:t>the </a:t>
            </a:r>
            <a:r>
              <a:rPr lang="en-AU" smtClean="0">
                <a:solidFill>
                  <a:schemeClr val="tx1">
                    <a:lumMod val="50000"/>
                    <a:lumOff val="50000"/>
                  </a:schemeClr>
                </a:solidFill>
                <a:latin typeface="+mn-lt"/>
                <a:ea typeface="+mn-ea"/>
              </a:rPr>
              <a:t>IT </a:t>
            </a:r>
            <a:r>
              <a:rPr lang="en-AU" dirty="0">
                <a:solidFill>
                  <a:schemeClr val="tx1">
                    <a:lumMod val="50000"/>
                    <a:lumOff val="50000"/>
                  </a:schemeClr>
                </a:solidFill>
                <a:latin typeface="+mn-lt"/>
                <a:ea typeface="+mn-ea"/>
              </a:rPr>
              <a:t>professions</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Ethical issues related to computers and information systems</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Codes of conduct</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AU" dirty="0">
                <a:solidFill>
                  <a:schemeClr val="tx1">
                    <a:lumMod val="50000"/>
                    <a:lumOff val="50000"/>
                  </a:schemeClr>
                </a:solidFill>
                <a:latin typeface="+mn-lt"/>
                <a:ea typeface="+mn-ea"/>
              </a:rPr>
              <a:t>The rules</a:t>
            </a:r>
          </a:p>
        </p:txBody>
      </p:sp>
      <p:sp>
        <p:nvSpPr>
          <p:cNvPr id="2" name="Content Placeholder 1"/>
          <p:cNvSpPr>
            <a:spLocks noGrp="1"/>
          </p:cNvSpPr>
          <p:nvPr>
            <p:ph sz="quarter" idx="13"/>
          </p:nvPr>
        </p:nvSpPr>
        <p:spPr>
          <a:xfrm>
            <a:off x="468313" y="1484313"/>
            <a:ext cx="4032250" cy="5589587"/>
          </a:xfrm>
        </p:spPr>
        <p:txBody>
          <a:bodyPr rtlCol="0">
            <a:normAutofit/>
          </a:bodyPr>
          <a:lstStyle/>
          <a:p>
            <a:pPr marL="342900" lvl="1" indent="-342900" eaLnBrk="1" fontAlgn="auto" hangingPunct="1">
              <a:spcAft>
                <a:spcPts val="0"/>
              </a:spcAft>
              <a:buClr>
                <a:schemeClr val="accent6">
                  <a:lumMod val="60000"/>
                  <a:lumOff val="40000"/>
                </a:schemeClr>
              </a:buClr>
              <a:buSzPct val="140000"/>
              <a:buFont typeface="Arial" charset="0"/>
              <a:buChar char="•"/>
              <a:defRPr/>
            </a:pPr>
            <a:r>
              <a:rPr lang="en-US" sz="2400" dirty="0" smtClean="0">
                <a:solidFill>
                  <a:schemeClr val="tx1">
                    <a:lumMod val="50000"/>
                    <a:lumOff val="50000"/>
                  </a:schemeClr>
                </a:solidFill>
                <a:latin typeface="+mn-lt"/>
                <a:ea typeface="+mn-ea"/>
              </a:rPr>
              <a:t>Cybercrime and computer crime</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a:solidFill>
                  <a:schemeClr val="tx1">
                    <a:lumMod val="50000"/>
                    <a:lumOff val="50000"/>
                  </a:schemeClr>
                </a:solidFill>
                <a:latin typeface="+mn-lt"/>
                <a:ea typeface="+mn-ea"/>
              </a:rPr>
              <a:t>Types of computer crime</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a:solidFill>
                  <a:schemeClr val="tx1">
                    <a:lumMod val="50000"/>
                    <a:lumOff val="50000"/>
                  </a:schemeClr>
                </a:solidFill>
                <a:latin typeface="+mn-lt"/>
                <a:ea typeface="+mn-ea"/>
              </a:rPr>
              <a:t>Law enforcement challenges</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Working with law enforcement</a:t>
            </a:r>
          </a:p>
          <a:p>
            <a:pPr marL="342900" lvl="1" indent="-342900" eaLnBrk="1" fontAlgn="auto" hangingPunct="1">
              <a:spcAft>
                <a:spcPts val="0"/>
              </a:spcAft>
              <a:buClr>
                <a:schemeClr val="accent6">
                  <a:lumMod val="60000"/>
                  <a:lumOff val="40000"/>
                </a:schemeClr>
              </a:buClr>
              <a:buSzPct val="140000"/>
              <a:buFont typeface="Arial" charset="0"/>
              <a:buChar char="•"/>
              <a:defRPr/>
            </a:pPr>
            <a:r>
              <a:rPr lang="en-US" sz="2400" dirty="0" smtClean="0">
                <a:solidFill>
                  <a:schemeClr val="tx1">
                    <a:lumMod val="50000"/>
                    <a:lumOff val="50000"/>
                  </a:schemeClr>
                </a:solidFill>
                <a:latin typeface="+mn-lt"/>
                <a:ea typeface="+mn-ea"/>
              </a:rPr>
              <a:t>Intellectual property</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a:solidFill>
                  <a:schemeClr val="tx1">
                    <a:lumMod val="50000"/>
                    <a:lumOff val="50000"/>
                  </a:schemeClr>
                </a:solidFill>
                <a:latin typeface="+mn-lt"/>
                <a:ea typeface="+mn-ea"/>
              </a:rPr>
              <a:t>Types of intellectual property</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a:solidFill>
                  <a:schemeClr val="tx1">
                    <a:lumMod val="50000"/>
                    <a:lumOff val="50000"/>
                  </a:schemeClr>
                </a:solidFill>
                <a:latin typeface="+mn-lt"/>
                <a:ea typeface="+mn-ea"/>
              </a:rPr>
              <a:t>Intellectual property relevant </a:t>
            </a:r>
            <a:r>
              <a:rPr lang="en-US" dirty="0" smtClean="0">
                <a:solidFill>
                  <a:schemeClr val="tx1">
                    <a:lumMod val="50000"/>
                    <a:lumOff val="50000"/>
                  </a:schemeClr>
                </a:solidFill>
                <a:latin typeface="+mn-lt"/>
                <a:ea typeface="+mn-ea"/>
              </a:rPr>
              <a:t>to network and computer security</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Digital millennium copyright act</a:t>
            </a:r>
          </a:p>
          <a:p>
            <a:pPr marL="742950" lvl="2" indent="-342900" eaLnBrk="1" fontAlgn="auto" hangingPunct="1">
              <a:spcAft>
                <a:spcPts val="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rPr>
              <a:t>Digital rights management</a:t>
            </a:r>
            <a:endParaRPr lang="en-US" dirty="0">
              <a:solidFill>
                <a:schemeClr val="tx1">
                  <a:lumMod val="50000"/>
                  <a:lumOff val="50000"/>
                </a:schemeClr>
              </a:solidFill>
              <a:latin typeface="+mn-lt"/>
              <a:ea typeface="+mn-ea"/>
            </a:endParaRP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40425" y="188913"/>
            <a:ext cx="2895600" cy="6354762"/>
          </a:xfrm>
        </p:spPr>
        <p:txBody>
          <a:bodyPr wrap="square" numCol="1" anchorCtr="0" compatLnSpc="1">
            <a:prstTxWarp prst="textNoShape">
              <a:avLst/>
            </a:prstTxWarp>
          </a:bodyPr>
          <a:lstStyle/>
          <a:p>
            <a:pPr eaLnBrk="1" fontAlgn="auto" hangingPunct="1">
              <a:lnSpc>
                <a:spcPct val="100000"/>
              </a:lnSpc>
              <a:spcAft>
                <a:spcPts val="0"/>
              </a:spcAft>
              <a:defRPr/>
            </a:pPr>
            <a:r>
              <a:rPr lang="en-US" sz="3600" dirty="0">
                <a:solidFill>
                  <a:schemeClr val="accent6">
                    <a:lumMod val="40000"/>
                    <a:lumOff val="60000"/>
                  </a:schemeClr>
                </a:solidFill>
                <a:ea typeface="+mj-ea"/>
                <a:cs typeface="+mj-cs"/>
              </a:rPr>
              <a:t>Table 19.1</a:t>
            </a:r>
            <a:br>
              <a:rPr lang="en-US" sz="3600" dirty="0">
                <a:solidFill>
                  <a:schemeClr val="accent6">
                    <a:lumMod val="40000"/>
                    <a:lumOff val="60000"/>
                  </a:schemeClr>
                </a:solidFill>
                <a:ea typeface="+mj-ea"/>
                <a:cs typeface="+mj-cs"/>
              </a:rPr>
            </a:br>
            <a:r>
              <a:rPr lang="en-US" sz="3600" dirty="0">
                <a:solidFill>
                  <a:schemeClr val="accent6">
                    <a:lumMod val="40000"/>
                    <a:lumOff val="60000"/>
                  </a:schemeClr>
                </a:solidFill>
                <a:ea typeface="+mj-ea"/>
                <a:cs typeface="+mj-cs"/>
              </a:rPr>
              <a:t/>
            </a:r>
            <a:br>
              <a:rPr lang="en-US" sz="3600" dirty="0">
                <a:solidFill>
                  <a:schemeClr val="accent6">
                    <a:lumMod val="40000"/>
                    <a:lumOff val="60000"/>
                  </a:schemeClr>
                </a:solidFill>
                <a:ea typeface="+mj-ea"/>
                <a:cs typeface="+mj-cs"/>
              </a:rPr>
            </a:br>
            <a:r>
              <a:rPr lang="en-US" sz="3600" dirty="0">
                <a:solidFill>
                  <a:schemeClr val="accent6">
                    <a:lumMod val="40000"/>
                    <a:lumOff val="60000"/>
                  </a:schemeClr>
                </a:solidFill>
                <a:ea typeface="+mj-ea"/>
                <a:cs typeface="+mj-cs"/>
              </a:rPr>
              <a:t>Cybercrimes Cited </a:t>
            </a:r>
            <a:br>
              <a:rPr lang="en-US" sz="3600" dirty="0">
                <a:solidFill>
                  <a:schemeClr val="accent6">
                    <a:lumMod val="40000"/>
                    <a:lumOff val="60000"/>
                  </a:schemeClr>
                </a:solidFill>
                <a:ea typeface="+mj-ea"/>
                <a:cs typeface="+mj-cs"/>
              </a:rPr>
            </a:br>
            <a:r>
              <a:rPr lang="en-US" sz="3600" dirty="0">
                <a:solidFill>
                  <a:schemeClr val="accent6">
                    <a:lumMod val="40000"/>
                    <a:lumOff val="60000"/>
                  </a:schemeClr>
                </a:solidFill>
                <a:ea typeface="+mj-ea"/>
                <a:cs typeface="+mj-cs"/>
              </a:rPr>
              <a:t>in the Convention on Cybercrime</a:t>
            </a:r>
            <a:br>
              <a:rPr lang="en-US" sz="3600" dirty="0">
                <a:solidFill>
                  <a:schemeClr val="accent6">
                    <a:lumMod val="40000"/>
                    <a:lumOff val="60000"/>
                  </a:schemeClr>
                </a:solidFill>
                <a:ea typeface="+mj-ea"/>
                <a:cs typeface="+mj-cs"/>
              </a:rPr>
            </a:br>
            <a:r>
              <a:rPr lang="en-US" sz="4300" dirty="0">
                <a:solidFill>
                  <a:srgbClr val="FFB91D"/>
                </a:solidFill>
                <a:effectLst>
                  <a:outerShdw blurRad="38100" dist="38100" dir="2700000" algn="tl">
                    <a:srgbClr val="FFFFFF"/>
                  </a:outerShdw>
                </a:effectLst>
                <a:latin typeface="Corbel" charset="0"/>
              </a:rPr>
              <a:t/>
            </a:r>
            <a:br>
              <a:rPr lang="en-US" sz="4300" dirty="0">
                <a:solidFill>
                  <a:srgbClr val="FFB91D"/>
                </a:solidFill>
                <a:effectLst>
                  <a:outerShdw blurRad="38100" dist="38100" dir="2700000" algn="tl">
                    <a:srgbClr val="FFFFFF"/>
                  </a:outerShdw>
                </a:effectLst>
                <a:latin typeface="Corbel" charset="0"/>
              </a:rPr>
            </a:br>
            <a:r>
              <a:rPr lang="en-US" sz="1800" dirty="0">
                <a:effectLst/>
              </a:rPr>
              <a:t>(page 1 of 2)</a:t>
            </a:r>
          </a:p>
        </p:txBody>
      </p:sp>
      <p:graphicFrame>
        <p:nvGraphicFramePr>
          <p:cNvPr id="20482" name="Object 4"/>
          <p:cNvGraphicFramePr>
            <a:graphicFrameLocks noChangeAspect="1"/>
          </p:cNvGraphicFramePr>
          <p:nvPr/>
        </p:nvGraphicFramePr>
        <p:xfrm>
          <a:off x="107950" y="-28575"/>
          <a:ext cx="5457825" cy="6875463"/>
        </p:xfrm>
        <a:graphic>
          <a:graphicData uri="http://schemas.openxmlformats.org/presentationml/2006/ole">
            <mc:AlternateContent xmlns:mc="http://schemas.openxmlformats.org/markup-compatibility/2006">
              <mc:Choice xmlns:v="urn:schemas-microsoft-com:vml" Requires="v">
                <p:oleObj spid="_x0000_s20483" name="Document" r:id="rId5" imgW="6108475" imgH="7695917" progId="Word.Document.12">
                  <p:embed/>
                </p:oleObj>
              </mc:Choice>
              <mc:Fallback>
                <p:oleObj name="Document" r:id="rId5" imgW="6108475" imgH="7695917" progId="Word.Document.1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28575"/>
                        <a:ext cx="5457825"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1828800"/>
          </a:xfrm>
        </p:spPr>
        <p:txBody>
          <a:bodyPr wrap="square" numCol="1" anchorCtr="0" compatLnSpc="1">
            <a:prstTxWarp prst="textNoShape">
              <a:avLst/>
            </a:prstTxWarp>
          </a:bodyPr>
          <a:lstStyle/>
          <a:p>
            <a:pPr eaLnBrk="1" fontAlgn="auto" hangingPunct="1">
              <a:lnSpc>
                <a:spcPct val="100000"/>
              </a:lnSpc>
              <a:spcAft>
                <a:spcPts val="0"/>
              </a:spcAft>
              <a:defRPr/>
            </a:pPr>
            <a:r>
              <a:rPr lang="en-US" sz="3600" dirty="0">
                <a:solidFill>
                  <a:schemeClr val="accent6">
                    <a:lumMod val="40000"/>
                    <a:lumOff val="60000"/>
                  </a:schemeClr>
                </a:solidFill>
                <a:ea typeface="+mj-ea"/>
                <a:cs typeface="+mj-cs"/>
              </a:rPr>
              <a:t>Table 19.1 </a:t>
            </a:r>
            <a:br>
              <a:rPr lang="en-US" sz="3600" dirty="0">
                <a:solidFill>
                  <a:schemeClr val="accent6">
                    <a:lumMod val="40000"/>
                    <a:lumOff val="60000"/>
                  </a:schemeClr>
                </a:solidFill>
                <a:ea typeface="+mj-ea"/>
                <a:cs typeface="+mj-cs"/>
              </a:rPr>
            </a:br>
            <a:r>
              <a:rPr lang="en-US" sz="3600" dirty="0" smtClean="0">
                <a:solidFill>
                  <a:schemeClr val="accent6">
                    <a:lumMod val="40000"/>
                    <a:lumOff val="60000"/>
                  </a:schemeClr>
                </a:solidFill>
                <a:ea typeface="+mj-ea"/>
                <a:cs typeface="+mj-cs"/>
              </a:rPr>
              <a:t>Cybercrimes </a:t>
            </a:r>
            <a:r>
              <a:rPr lang="en-US" sz="3600" dirty="0">
                <a:solidFill>
                  <a:schemeClr val="accent6">
                    <a:lumMod val="40000"/>
                    <a:lumOff val="60000"/>
                  </a:schemeClr>
                </a:solidFill>
                <a:ea typeface="+mj-ea"/>
                <a:cs typeface="+mj-cs"/>
              </a:rPr>
              <a:t>Cited </a:t>
            </a:r>
            <a:r>
              <a:rPr lang="en-US" sz="3600" dirty="0" smtClean="0">
                <a:solidFill>
                  <a:schemeClr val="accent6">
                    <a:lumMod val="40000"/>
                    <a:lumOff val="60000"/>
                  </a:schemeClr>
                </a:solidFill>
                <a:ea typeface="+mj-ea"/>
                <a:cs typeface="+mj-cs"/>
              </a:rPr>
              <a:t>in </a:t>
            </a:r>
            <a:r>
              <a:rPr lang="en-US" sz="3600" dirty="0">
                <a:solidFill>
                  <a:schemeClr val="accent6">
                    <a:lumMod val="40000"/>
                    <a:lumOff val="60000"/>
                  </a:schemeClr>
                </a:solidFill>
                <a:ea typeface="+mj-ea"/>
                <a:cs typeface="+mj-cs"/>
              </a:rPr>
              <a:t>the Convention on Cybercrime </a:t>
            </a:r>
            <a:r>
              <a:rPr lang="en-US" sz="1800" dirty="0">
                <a:solidFill>
                  <a:schemeClr val="accent6">
                    <a:lumMod val="40000"/>
                    <a:lumOff val="60000"/>
                  </a:schemeClr>
                </a:solidFill>
                <a:effectLst/>
              </a:rPr>
              <a:t>(page 2 of 2)</a:t>
            </a:r>
          </a:p>
        </p:txBody>
      </p:sp>
      <p:graphicFrame>
        <p:nvGraphicFramePr>
          <p:cNvPr id="22530" name="Object 3"/>
          <p:cNvGraphicFramePr>
            <a:graphicFrameLocks noChangeAspect="1"/>
          </p:cNvGraphicFramePr>
          <p:nvPr/>
        </p:nvGraphicFramePr>
        <p:xfrm>
          <a:off x="239713" y="1989138"/>
          <a:ext cx="8664575" cy="4664075"/>
        </p:xfrm>
        <a:graphic>
          <a:graphicData uri="http://schemas.openxmlformats.org/presentationml/2006/ole">
            <mc:AlternateContent xmlns:mc="http://schemas.openxmlformats.org/markup-compatibility/2006">
              <mc:Choice xmlns:v="urn:schemas-microsoft-com:vml" Requires="v">
                <p:oleObj spid="_x0000_s22531" name="Document" r:id="rId5" imgW="6108475" imgH="3289179" progId="Word.Document.12">
                  <p:embed/>
                </p:oleObj>
              </mc:Choice>
              <mc:Fallback>
                <p:oleObj name="Document" r:id="rId5" imgW="6108475" imgH="3289179" progId="Word.Document.12">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713" y="1989138"/>
                        <a:ext cx="8664575"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wipe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72200" y="333375"/>
            <a:ext cx="2971800" cy="5227638"/>
          </a:xfrm>
        </p:spPr>
        <p:txBody>
          <a:bodyPr wrap="square" numCol="1" anchorCtr="0" compatLnSpc="1">
            <a:prstTxWarp prst="textNoShape">
              <a:avLst/>
            </a:prstTxWarp>
          </a:bodyPr>
          <a:lstStyle/>
          <a:p>
            <a:pPr eaLnBrk="1" hangingPunct="1">
              <a:defRPr/>
            </a:pPr>
            <a: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t>Table 19.2</a:t>
            </a:r>
            <a:b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br>
            <a: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t/>
            </a:r>
            <a:b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br>
            <a: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t>CERT 2007 </a:t>
            </a:r>
            <a:b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br>
            <a: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t>E-Crime </a:t>
            </a:r>
            <a:b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br>
            <a:r>
              <a:rPr lang="en-US" altLang="x-none" sz="3600" dirty="0">
                <a:solidFill>
                  <a:schemeClr val="accent6">
                    <a:lumMod val="40000"/>
                    <a:lumOff val="60000"/>
                  </a:schemeClr>
                </a:solidFill>
                <a:effectLst>
                  <a:outerShdw blurRad="38100" dist="38100" dir="2700000" algn="tl">
                    <a:srgbClr val="000000"/>
                  </a:outerShdw>
                </a:effectLst>
                <a:ea typeface="ＭＳ Ｐゴシック" charset="-128"/>
              </a:rPr>
              <a:t>Watch Survey Results</a:t>
            </a:r>
          </a:p>
        </p:txBody>
      </p:sp>
      <p:graphicFrame>
        <p:nvGraphicFramePr>
          <p:cNvPr id="24578" name="Object 2"/>
          <p:cNvGraphicFramePr>
            <a:graphicFrameLocks noChangeAspect="1"/>
          </p:cNvGraphicFramePr>
          <p:nvPr/>
        </p:nvGraphicFramePr>
        <p:xfrm>
          <a:off x="107950" y="0"/>
          <a:ext cx="6119813" cy="6899275"/>
        </p:xfrm>
        <a:graphic>
          <a:graphicData uri="http://schemas.openxmlformats.org/presentationml/2006/ole">
            <mc:AlternateContent xmlns:mc="http://schemas.openxmlformats.org/markup-compatibility/2006">
              <mc:Choice xmlns:v="urn:schemas-microsoft-com:vml" Requires="v">
                <p:oleObj spid="_x0000_s24580" name="Document" r:id="rId5" imgW="6095776" imgH="6870447" progId="Word.Document.12">
                  <p:embed/>
                </p:oleObj>
              </mc:Choice>
              <mc:Fallback>
                <p:oleObj name="Document" r:id="rId5" imgW="6095776" imgH="6870447" progId="Word.Document.12">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0"/>
                        <a:ext cx="6119813" cy="689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6300788" y="6308725"/>
            <a:ext cx="2663825" cy="461963"/>
          </a:xfrm>
          <a:prstGeom prst="rect">
            <a:avLst/>
          </a:prstGeom>
          <a:noFill/>
        </p:spPr>
        <p:txBody>
          <a:bodyPr>
            <a:spAutoFit/>
          </a:bodyPr>
          <a:lstStyle/>
          <a:p>
            <a:pPr eaLnBrk="1" hangingPunct="1">
              <a:defRPr/>
            </a:pPr>
            <a:r>
              <a:rPr lang="en-US" sz="1200" dirty="0">
                <a:latin typeface="+mj-lt"/>
                <a:ea typeface="ＭＳ Ｐゴシック" charset="0"/>
                <a:cs typeface="ＭＳ Ｐゴシック" charset="0"/>
              </a:rPr>
              <a:t>(Table can be found on page </a:t>
            </a:r>
            <a:r>
              <a:rPr lang="en-US" sz="1200" dirty="0">
                <a:latin typeface="+mj-lt"/>
                <a:ea typeface="ＭＳ Ｐゴシック" charset="0"/>
                <a:cs typeface="ＭＳ Ｐゴシック" charset="0"/>
              </a:rPr>
              <a:t>582 in </a:t>
            </a:r>
            <a:r>
              <a:rPr lang="en-US" sz="1200" dirty="0">
                <a:latin typeface="+mj-lt"/>
                <a:ea typeface="ＭＳ Ｐゴシック" charset="0"/>
                <a:cs typeface="ＭＳ Ｐゴシック" charset="0"/>
              </a:rPr>
              <a:t>the textbook)</a:t>
            </a:r>
          </a:p>
        </p:txBody>
      </p:sp>
    </p:spTree>
  </p:cSld>
  <p:clrMapOvr>
    <a:masterClrMapping/>
  </p:clrMapOvr>
  <p:transition>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15888"/>
            <a:ext cx="8229600" cy="1600200"/>
          </a:xfrm>
        </p:spPr>
        <p:txBody>
          <a:bodyPr wrap="square" numCol="1" anchorCtr="0" compatLnSpc="1">
            <a:prstTxWarp prst="textNoShape">
              <a:avLst/>
            </a:prstTxWarp>
          </a:bodyPr>
          <a:lstStyle/>
          <a:p>
            <a:pPr eaLnBrk="1" hangingPunct="1">
              <a:defRPr/>
            </a:pPr>
            <a:r>
              <a:rPr lang="en-US" altLang="x-none" dirty="0">
                <a:solidFill>
                  <a:schemeClr val="accent6">
                    <a:lumMod val="40000"/>
                    <a:lumOff val="60000"/>
                  </a:schemeClr>
                </a:solidFill>
                <a:effectLst>
                  <a:outerShdw blurRad="38100" dist="38100" dir="2700000" algn="tl">
                    <a:srgbClr val="000000"/>
                  </a:outerShdw>
                </a:effectLst>
                <a:ea typeface="ＭＳ Ｐゴシック" charset="-128"/>
              </a:rPr>
              <a:t>Law Enforcement Challenges</a:t>
            </a:r>
          </a:p>
        </p:txBody>
      </p:sp>
      <p:sp>
        <p:nvSpPr>
          <p:cNvPr id="3" name="Content Placeholder 2"/>
          <p:cNvSpPr>
            <a:spLocks noGrp="1"/>
          </p:cNvSpPr>
          <p:nvPr>
            <p:ph idx="1"/>
          </p:nvPr>
        </p:nvSpPr>
        <p:spPr>
          <a:xfrm>
            <a:off x="611188" y="1941513"/>
            <a:ext cx="8229600" cy="4924425"/>
          </a:xfrm>
        </p:spPr>
        <p:txBody>
          <a:bodyPr rtlCol="0">
            <a:noAutofit/>
          </a:bodyPr>
          <a:lstStyle/>
          <a:p>
            <a:pPr eaLnBrk="1" fontAlgn="auto" hangingPunct="1">
              <a:spcAft>
                <a:spcPts val="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cs typeface="+mn-cs"/>
              </a:rPr>
              <a:t>The deterrent effect of law enforcement on computer and network attacks correlates with the success rate of criminal arrest and prosecution</a:t>
            </a:r>
          </a:p>
          <a:p>
            <a:pPr eaLnBrk="1" fontAlgn="auto" hangingPunct="1">
              <a:spcAft>
                <a:spcPts val="0"/>
              </a:spcAft>
              <a:buClr>
                <a:schemeClr val="accent6">
                  <a:lumMod val="60000"/>
                  <a:lumOff val="40000"/>
                </a:schemeClr>
              </a:buClr>
              <a:buSzPct val="140000"/>
              <a:buFont typeface="Arial" charset="0"/>
              <a:buChar char="•"/>
              <a:defRPr/>
            </a:pPr>
            <a:r>
              <a:rPr lang="en-US" dirty="0" smtClean="0">
                <a:solidFill>
                  <a:schemeClr val="tx1">
                    <a:lumMod val="50000"/>
                    <a:lumOff val="50000"/>
                  </a:schemeClr>
                </a:solidFill>
                <a:latin typeface="+mn-lt"/>
                <a:ea typeface="+mn-ea"/>
                <a:cs typeface="+mn-cs"/>
              </a:rPr>
              <a:t>Law enforcement agency difficulties:</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ea typeface="+mn-ea"/>
              </a:rPr>
              <a:t>Lack of investigators knowledgeable and experienced in dealing with this kind of crime</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ea typeface="+mn-ea"/>
              </a:rPr>
              <a:t>Required technology may be beyond their budget</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ea typeface="+mn-ea"/>
              </a:rPr>
              <a:t>The global nature of cybercrime</a:t>
            </a:r>
          </a:p>
          <a:p>
            <a:pPr lvl="1" eaLnBrk="1" fontAlgn="auto" hangingPunct="1">
              <a:spcAft>
                <a:spcPts val="0"/>
              </a:spcAft>
              <a:buClr>
                <a:schemeClr val="accent6">
                  <a:lumMod val="60000"/>
                  <a:lumOff val="40000"/>
                </a:schemeClr>
              </a:buClr>
              <a:buSzPct val="140000"/>
              <a:buFont typeface="Arial" charset="0"/>
              <a:buChar char="•"/>
              <a:defRPr/>
            </a:pPr>
            <a:r>
              <a:rPr lang="en-US" sz="1800" dirty="0" smtClean="0">
                <a:solidFill>
                  <a:schemeClr val="tx1">
                    <a:lumMod val="50000"/>
                    <a:lumOff val="50000"/>
                  </a:schemeClr>
                </a:solidFill>
                <a:latin typeface="+mn-lt"/>
                <a:ea typeface="+mn-ea"/>
              </a:rPr>
              <a:t>Lack of collaboration and cooperation with remote law enforcement agencies</a:t>
            </a:r>
          </a:p>
          <a:p>
            <a:pPr marL="342900" lvl="1" indent="-342900" eaLnBrk="1" fontAlgn="auto" hangingPunct="1">
              <a:spcAft>
                <a:spcPts val="0"/>
              </a:spcAft>
              <a:buClr>
                <a:schemeClr val="accent6">
                  <a:lumMod val="60000"/>
                  <a:lumOff val="40000"/>
                </a:schemeClr>
              </a:buClr>
              <a:buSzPct val="140000"/>
              <a:buFont typeface="Arial" charset="0"/>
              <a:buChar char="•"/>
              <a:defRPr/>
            </a:pPr>
            <a:r>
              <a:rPr lang="en-US" sz="2400" dirty="0">
                <a:solidFill>
                  <a:schemeClr val="tx1">
                    <a:lumMod val="50000"/>
                    <a:lumOff val="50000"/>
                  </a:schemeClr>
                </a:solidFill>
                <a:latin typeface="+mn-lt"/>
                <a:ea typeface="+mn-ea"/>
              </a:rPr>
              <a:t>Convention on Cybercrime introduces </a:t>
            </a:r>
            <a:r>
              <a:rPr lang="en-US" sz="2400" dirty="0" smtClean="0">
                <a:solidFill>
                  <a:schemeClr val="tx1">
                    <a:lumMod val="50000"/>
                    <a:lumOff val="50000"/>
                  </a:schemeClr>
                </a:solidFill>
                <a:latin typeface="+mn-lt"/>
                <a:ea typeface="+mn-ea"/>
              </a:rPr>
              <a:t>a common </a:t>
            </a:r>
            <a:r>
              <a:rPr lang="en-US" sz="2400" dirty="0">
                <a:solidFill>
                  <a:schemeClr val="tx1">
                    <a:lumMod val="50000"/>
                    <a:lumOff val="50000"/>
                  </a:schemeClr>
                </a:solidFill>
                <a:latin typeface="+mn-lt"/>
                <a:ea typeface="+mn-ea"/>
              </a:rPr>
              <a:t>terminology for crimes and </a:t>
            </a:r>
            <a:r>
              <a:rPr lang="en-US" sz="2400" dirty="0" smtClean="0">
                <a:solidFill>
                  <a:schemeClr val="tx1">
                    <a:lumMod val="50000"/>
                    <a:lumOff val="50000"/>
                  </a:schemeClr>
                </a:solidFill>
                <a:latin typeface="+mn-lt"/>
                <a:ea typeface="+mn-ea"/>
              </a:rPr>
              <a:t>a framework </a:t>
            </a:r>
            <a:r>
              <a:rPr lang="en-US" sz="2400" dirty="0">
                <a:solidFill>
                  <a:schemeClr val="tx1">
                    <a:lumMod val="50000"/>
                    <a:lumOff val="50000"/>
                  </a:schemeClr>
                </a:solidFill>
                <a:latin typeface="+mn-lt"/>
                <a:ea typeface="+mn-ea"/>
              </a:rPr>
              <a:t>for harmonizing laws globally</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363" y="549275"/>
            <a:ext cx="3754437" cy="1600200"/>
          </a:xfrm>
        </p:spPr>
        <p:txBody>
          <a:bodyPr wrap="square" numCol="1" anchorCtr="0" compatLnSpc="1">
            <a:prstTxWarp prst="textNoShape">
              <a:avLst/>
            </a:prstTxWarp>
          </a:bodyPr>
          <a:lstStyle/>
          <a:p>
            <a:pPr eaLnBrk="1" hangingPunct="1">
              <a:defRPr/>
            </a:pPr>
            <a:r>
              <a:rPr lang="en-US" altLang="x-none" sz="4000" dirty="0">
                <a:solidFill>
                  <a:schemeClr val="accent6">
                    <a:lumMod val="60000"/>
                    <a:lumOff val="40000"/>
                  </a:schemeClr>
                </a:solidFill>
                <a:effectLst>
                  <a:outerShdw blurRad="38100" dist="38100" dir="2700000" algn="tl">
                    <a:srgbClr val="000000"/>
                  </a:outerShdw>
                </a:effectLst>
                <a:ea typeface="ＭＳ Ｐゴシック" charset="-128"/>
              </a:rPr>
              <a:t>Cybercriminals</a:t>
            </a:r>
          </a:p>
        </p:txBody>
      </p:sp>
      <p:graphicFrame>
        <p:nvGraphicFramePr>
          <p:cNvPr id="5" name="Content Placeholder 4"/>
          <p:cNvGraphicFramePr>
            <a:graphicFrameLocks noGrp="1"/>
          </p:cNvGraphicFramePr>
          <p:nvPr>
            <p:ph idx="1"/>
          </p:nvPr>
        </p:nvGraphicFramePr>
        <p:xfrm>
          <a:off x="-684584" y="116632"/>
          <a:ext cx="9577064" cy="6624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10210</TotalTime>
  <Words>9787</Words>
  <Application>Microsoft Office PowerPoint</Application>
  <PresentationFormat>On-screen Show (4:3)</PresentationFormat>
  <Paragraphs>1143</Paragraphs>
  <Slides>42</Slides>
  <Notes>42</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5" baseType="lpstr">
      <vt:lpstr>Arial</vt:lpstr>
      <vt:lpstr>ＭＳ Ｐゴシック</vt:lpstr>
      <vt:lpstr>Palatino Linotype</vt:lpstr>
      <vt:lpstr>Century Gothic</vt:lpstr>
      <vt:lpstr>Courier New</vt:lpstr>
      <vt:lpstr>Times New Roman</vt:lpstr>
      <vt:lpstr>Baskerville Bold Italic</vt:lpstr>
      <vt:lpstr>Wingdings</vt:lpstr>
      <vt:lpstr>Corbel</vt:lpstr>
      <vt:lpstr>Mangal</vt:lpstr>
      <vt:lpstr>Times</vt:lpstr>
      <vt:lpstr>Executive</vt:lpstr>
      <vt:lpstr>Microsoft Word Document</vt:lpstr>
      <vt:lpstr>PowerPoint Presentation</vt:lpstr>
      <vt:lpstr>Chapter 19</vt:lpstr>
      <vt:lpstr>PowerPoint Presentation</vt:lpstr>
      <vt:lpstr>Types of Computer Crime</vt:lpstr>
      <vt:lpstr>Table 19.1  Cybercrimes Cited  in the Convention on Cybercrime  (page 1 of 2)</vt:lpstr>
      <vt:lpstr>Table 19.1  Cybercrimes Cited in the Convention on Cybercrime (page 2 of 2)</vt:lpstr>
      <vt:lpstr>Table 19.2  CERT 2007  E-Crime  Watch Survey Results</vt:lpstr>
      <vt:lpstr>Law Enforcement Challenges</vt:lpstr>
      <vt:lpstr>Cybercriminals</vt:lpstr>
      <vt:lpstr>Cybercrime Victims</vt:lpstr>
      <vt:lpstr>Working with Law Enforcement</vt:lpstr>
      <vt:lpstr>PowerPoint Presentation</vt:lpstr>
      <vt:lpstr>Copyright</vt:lpstr>
      <vt:lpstr>Copyright Rights</vt:lpstr>
      <vt:lpstr>Patent</vt:lpstr>
      <vt:lpstr>Trademark</vt:lpstr>
      <vt:lpstr>Intellectual Property Relevant to Network and Computer Security</vt:lpstr>
      <vt:lpstr>U.S. Digital Millennium Copyright ACT (DMCA)</vt:lpstr>
      <vt:lpstr>DMCA Exemptions</vt:lpstr>
      <vt:lpstr>Digital Rights Management (DRM)</vt:lpstr>
      <vt:lpstr>PowerPoint Presentation</vt:lpstr>
      <vt:lpstr>PowerPoint Presentation</vt:lpstr>
      <vt:lpstr>Privacy</vt:lpstr>
      <vt:lpstr>European Union (EU)  Directive on Data Protection </vt:lpstr>
      <vt:lpstr>United States Privacy Initiatives</vt:lpstr>
      <vt:lpstr>ISO 27002 states . . .</vt:lpstr>
      <vt:lpstr>PowerPoint Presentation</vt:lpstr>
      <vt:lpstr>Privacy and Data Surveillance</vt:lpstr>
      <vt:lpstr>Privacy Protection</vt:lpstr>
      <vt:lpstr>Data Privacy</vt:lpstr>
      <vt:lpstr>Ethical Issues</vt:lpstr>
      <vt:lpstr>PowerPoint Presentation</vt:lpstr>
      <vt:lpstr>Ethical Issues Related to Computers and Information Systems </vt:lpstr>
      <vt:lpstr>Professional/Ethical Responsibilities</vt:lpstr>
      <vt:lpstr>Codes of Conduct</vt:lpstr>
      <vt:lpstr>PowerPoint Presentation</vt:lpstr>
      <vt:lpstr>PowerPoint Presentation</vt:lpstr>
      <vt:lpstr>PowerPoint Presentation</vt:lpstr>
      <vt:lpstr>Comparison of Codes of Conduct</vt:lpstr>
      <vt:lpstr>The Rules</vt:lpstr>
      <vt:lpstr>PowerPoint Presentation</vt:lpstr>
      <vt:lpstr>Summary</vt:lpstr>
    </vt:vector>
  </TitlesOfParts>
  <Manager/>
  <Company>Computer Science, UNSW@ADFA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 Principles and Practice, 1/e</dc:title>
  <dc:subject>Chapter 18 Lecture Overheads</dc:subject>
  <dc:creator>Dr Lawrie Brown</dc:creator>
  <cp:keywords/>
  <dc:description/>
  <cp:lastModifiedBy>Jacoby, Meghan M</cp:lastModifiedBy>
  <cp:revision>141</cp:revision>
  <cp:lastPrinted>2007-07-18T04:45:50Z</cp:lastPrinted>
  <dcterms:created xsi:type="dcterms:W3CDTF">2012-04-23T17:07:56Z</dcterms:created>
  <dcterms:modified xsi:type="dcterms:W3CDTF">2017-11-30T18:51:17Z</dcterms:modified>
  <cp:category/>
</cp:coreProperties>
</file>